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m4a" ContentType="audi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Lst>
  <p:notesMasterIdLst>
    <p:notesMasterId r:id="rId28"/>
  </p:notesMasterIdLst>
  <p:sldIdLst>
    <p:sldId id="256" r:id="rId3"/>
    <p:sldId id="257" r:id="rId4"/>
    <p:sldId id="297" r:id="rId5"/>
    <p:sldId id="279" r:id="rId6"/>
    <p:sldId id="280" r:id="rId7"/>
    <p:sldId id="281" r:id="rId8"/>
    <p:sldId id="282" r:id="rId9"/>
    <p:sldId id="283" r:id="rId10"/>
    <p:sldId id="284" r:id="rId11"/>
    <p:sldId id="285" r:id="rId12"/>
    <p:sldId id="286" r:id="rId13"/>
    <p:sldId id="287" r:id="rId14"/>
    <p:sldId id="262" r:id="rId15"/>
    <p:sldId id="288" r:id="rId16"/>
    <p:sldId id="289" r:id="rId17"/>
    <p:sldId id="290" r:id="rId18"/>
    <p:sldId id="291" r:id="rId19"/>
    <p:sldId id="292" r:id="rId20"/>
    <p:sldId id="294" r:id="rId21"/>
    <p:sldId id="293" r:id="rId22"/>
    <p:sldId id="295" r:id="rId23"/>
    <p:sldId id="296" r:id="rId24"/>
    <p:sldId id="268" r:id="rId25"/>
    <p:sldId id="267" r:id="rId26"/>
    <p:sldId id="269"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94" d="100"/>
          <a:sy n="94" d="100"/>
        </p:scale>
        <p:origin x="-1488" y="-8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notesMaster" Target="notesMasters/notesMaster1.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79DF497-46A1-024F-BBEB-D8B748B2927F}" type="datetimeFigureOut">
              <a:rPr lang="en-US" smtClean="0"/>
              <a:t>5/6/16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A97E75-4FED-2948-976F-7CF337D5B55E}" type="slidenum">
              <a:rPr lang="en-US" smtClean="0"/>
              <a:t>‹#›</a:t>
            </a:fld>
            <a:endParaRPr lang="en-US"/>
          </a:p>
        </p:txBody>
      </p:sp>
    </p:spTree>
    <p:extLst>
      <p:ext uri="{BB962C8B-B14F-4D97-AF65-F5344CB8AC3E}">
        <p14:creationId xmlns:p14="http://schemas.microsoft.com/office/powerpoint/2010/main" val="225825010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A97E75-4FED-2948-976F-7CF337D5B55E}" type="slidenum">
              <a:rPr lang="en-US" smtClean="0"/>
              <a:t>1</a:t>
            </a:fld>
            <a:endParaRPr lang="en-US"/>
          </a:p>
        </p:txBody>
      </p:sp>
    </p:spTree>
    <p:extLst>
      <p:ext uri="{BB962C8B-B14F-4D97-AF65-F5344CB8AC3E}">
        <p14:creationId xmlns:p14="http://schemas.microsoft.com/office/powerpoint/2010/main" val="3812967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A97E75-4FED-2948-976F-7CF337D5B55E}" type="slidenum">
              <a:rPr lang="en-US" smtClean="0"/>
              <a:t>2</a:t>
            </a:fld>
            <a:endParaRPr lang="en-US"/>
          </a:p>
        </p:txBody>
      </p:sp>
    </p:spTree>
    <p:extLst>
      <p:ext uri="{BB962C8B-B14F-4D97-AF65-F5344CB8AC3E}">
        <p14:creationId xmlns:p14="http://schemas.microsoft.com/office/powerpoint/2010/main" val="34497009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A97E75-4FED-2948-976F-7CF337D5B55E}" type="slidenum">
              <a:rPr lang="en-US" smtClean="0"/>
              <a:t>3</a:t>
            </a:fld>
            <a:endParaRPr lang="en-US"/>
          </a:p>
        </p:txBody>
      </p:sp>
    </p:spTree>
    <p:extLst>
      <p:ext uri="{BB962C8B-B14F-4D97-AF65-F5344CB8AC3E}">
        <p14:creationId xmlns:p14="http://schemas.microsoft.com/office/powerpoint/2010/main" val="3449700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Overlay-FullBackground.jpg"/>
          <p:cNvPicPr>
            <a:picLocks noChangeAspect="1"/>
          </p:cNvPicPr>
          <p:nvPr/>
        </p:nvPicPr>
        <p:blipFill>
          <a:blip r:embed="rId2"/>
          <a:srcRect t="50000"/>
          <a:stretch>
            <a:fillRect/>
          </a:stretch>
        </p:blipFill>
        <p:spPr>
          <a:xfrm>
            <a:off x="0" y="3429000"/>
            <a:ext cx="9144000" cy="3429000"/>
          </a:xfrm>
          <a:prstGeom prst="rect">
            <a:avLst/>
          </a:prstGeom>
        </p:spPr>
      </p:pic>
      <p:sp>
        <p:nvSpPr>
          <p:cNvPr id="2" name="Title 1"/>
          <p:cNvSpPr>
            <a:spLocks noGrp="1"/>
          </p:cNvSpPr>
          <p:nvPr>
            <p:ph type="ctrTitle"/>
          </p:nvPr>
        </p:nvSpPr>
        <p:spPr>
          <a:xfrm>
            <a:off x="779463" y="1918447"/>
            <a:ext cx="7583488" cy="1470025"/>
          </a:xfrm>
        </p:spPr>
        <p:txBody>
          <a:bodyPr anchor="b" anchorCtr="0"/>
          <a:lstStyle/>
          <a:p>
            <a:r>
              <a:rPr lang="en-US" smtClean="0"/>
              <a:t>Click to edit Master title style</a:t>
            </a:r>
            <a:endParaRPr/>
          </a:p>
        </p:txBody>
      </p:sp>
      <p:sp>
        <p:nvSpPr>
          <p:cNvPr id="3" name="Subtitle 2"/>
          <p:cNvSpPr>
            <a:spLocks noGrp="1"/>
          </p:cNvSpPr>
          <p:nvPr>
            <p:ph type="subTitle" idx="1"/>
          </p:nvPr>
        </p:nvSpPr>
        <p:spPr>
          <a:xfrm>
            <a:off x="779463" y="3478306"/>
            <a:ext cx="7583487" cy="1752600"/>
          </a:xfrm>
        </p:spPr>
        <p:txBody>
          <a:bodyPr>
            <a:normAutofit/>
          </a:bodyPr>
          <a:lstStyle>
            <a:lvl1pPr marL="0" indent="0" algn="ctr">
              <a:spcBef>
                <a:spcPts val="600"/>
              </a:spcBef>
              <a:buNone/>
              <a:defRPr sz="1800">
                <a:solidFill>
                  <a:schemeClr val="bg2"/>
                </a:solidFill>
                <a:effectLst>
                  <a:outerShdw blurRad="63500" dir="2700000" algn="tl" rotWithShape="0">
                    <a:schemeClr val="tx1">
                      <a:alpha val="40000"/>
                    </a:scheme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D85AC8A2-C63C-49A4-89E9-2E4420D2ECA8}" type="datetimeFigureOut">
              <a:rPr lang="en-US" smtClean="0"/>
              <a:t>5/6/16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C7E049-B585-4EE6-96C0-EEB30EAA14FD}" type="slidenum">
              <a:rPr lang="en-US" smtClean="0"/>
              <a:t>‹#›</a:t>
            </a:fld>
            <a:endParaRPr lang="en-US"/>
          </a:p>
        </p:txBody>
      </p:sp>
      <p:pic>
        <p:nvPicPr>
          <p:cNvPr id="7" name="Picture 6" descr="overlay-ruleShadow.png"/>
          <p:cNvPicPr>
            <a:picLocks noChangeAspect="1"/>
          </p:cNvPicPr>
          <p:nvPr/>
        </p:nvPicPr>
        <p:blipFill>
          <a:blip r:embed="rId3"/>
          <a:stretch>
            <a:fillRect/>
          </a:stretch>
        </p:blipFill>
        <p:spPr>
          <a:xfrm>
            <a:off x="0" y="3303984"/>
            <a:ext cx="9144000" cy="125016"/>
          </a:xfrm>
          <a:prstGeom prst="rect">
            <a:avLst/>
          </a:prstGeom>
        </p:spPr>
      </p:pic>
    </p:spTree>
  </p:cSld>
  <p:clrMapOvr>
    <a:masterClrMapping/>
  </p:clrMapOvr>
  <p:transition xmlns:p14="http://schemas.microsoft.com/office/powerpoint/2010/main" spd="slow" advClick="0" advTm="9000">
    <p:wheel spokes="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Overlay-FullBackground.jpg"/>
          <p:cNvPicPr>
            <a:picLocks noChangeAspect="1"/>
          </p:cNvPicPr>
          <p:nvPr/>
        </p:nvPicPr>
        <p:blipFill>
          <a:blip r:embed="rId2"/>
          <a:srcRect l="50000"/>
          <a:stretch>
            <a:fillRect/>
          </a:stretch>
        </p:blipFill>
        <p:spPr>
          <a:xfrm>
            <a:off x="4572000" y="4482"/>
            <a:ext cx="4572000" cy="6858000"/>
          </a:xfrm>
          <a:prstGeom prst="rect">
            <a:avLst/>
          </a:prstGeom>
          <a:noFill/>
          <a:ln>
            <a:noFill/>
          </a:ln>
        </p:spPr>
      </p:pic>
      <p:pic>
        <p:nvPicPr>
          <p:cNvPr id="9" name="Picture 8" descr="overlay-ruleShadow.png"/>
          <p:cNvPicPr>
            <a:picLocks noChangeAspect="1"/>
          </p:cNvPicPr>
          <p:nvPr/>
        </p:nvPicPr>
        <p:blipFill>
          <a:blip r:embed="rId3"/>
          <a:srcRect r="25031"/>
          <a:stretch>
            <a:fillRect/>
          </a:stretch>
        </p:blipFill>
        <p:spPr>
          <a:xfrm rot="16200000">
            <a:off x="1086391" y="3365075"/>
            <a:ext cx="6855164" cy="125016"/>
          </a:xfrm>
          <a:prstGeom prst="rect">
            <a:avLst/>
          </a:prstGeom>
        </p:spPr>
      </p:pic>
      <p:sp>
        <p:nvSpPr>
          <p:cNvPr id="2" name="Title 1"/>
          <p:cNvSpPr>
            <a:spLocks noGrp="1"/>
          </p:cNvSpPr>
          <p:nvPr>
            <p:ph type="title"/>
          </p:nvPr>
        </p:nvSpPr>
        <p:spPr>
          <a:xfrm>
            <a:off x="301752" y="274320"/>
            <a:ext cx="3959352" cy="1691640"/>
          </a:xfrm>
        </p:spPr>
        <p:txBody>
          <a:bodyPr vert="horz" lIns="91440" tIns="45720" rIns="91440" bIns="45720" rtlCol="0" anchor="b" anchorCtr="0">
            <a:noAutofit/>
          </a:bodyPr>
          <a:lstStyle>
            <a:lvl1pPr marL="0" algn="ctr" defTabSz="914400" rtl="0" eaLnBrk="1" latinLnBrk="0" hangingPunct="1">
              <a:spcBef>
                <a:spcPct val="0"/>
              </a:spcBef>
              <a:buNone/>
              <a:defRPr sz="3600" kern="1200">
                <a:solidFill>
                  <a:schemeClr val="tx1"/>
                </a:solidFill>
                <a:effectLst>
                  <a:outerShdw blurRad="50800" dist="12700" dir="2700000" sx="100500" sy="100500" algn="tl" rotWithShape="0">
                    <a:prstClr val="black">
                      <a:alpha val="60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4864608" y="264907"/>
            <a:ext cx="3959352" cy="6328186"/>
          </a:xfrm>
          <a:solidFill>
            <a:schemeClr val="tx1">
              <a:lumMod val="50000"/>
            </a:schemeClr>
          </a:solidFill>
          <a:effectLst>
            <a:outerShdw blurRad="50800" dir="2700000" algn="tl" rotWithShape="0">
              <a:schemeClr val="tx1">
                <a:alpha val="40000"/>
              </a:schemeClr>
            </a:outerShdw>
          </a:effectLst>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301752" y="1970801"/>
            <a:ext cx="3959352" cy="3200400"/>
          </a:xfrm>
          <a:effectLst>
            <a:outerShdw blurRad="50800" dist="38100" dir="2700000" algn="tl" rotWithShape="0">
              <a:prstClr val="black">
                <a:alpha val="40000"/>
              </a:prstClr>
            </a:outerShdw>
          </a:effectLst>
        </p:spPr>
        <p:txBody>
          <a:bodyPr vert="horz" lIns="91440" tIns="45720" rIns="91440" bIns="45720" rtlCol="0" anchor="t" anchorCtr="0">
            <a:normAutofit/>
          </a:bodyPr>
          <a:lstStyle>
            <a:lvl1pPr marL="0" indent="0" algn="ctr">
              <a:lnSpc>
                <a:spcPct val="110000"/>
              </a:lnSpc>
              <a:spcBef>
                <a:spcPts val="600"/>
              </a:spcBef>
              <a:buNone/>
              <a:defRPr sz="1800" kern="1200">
                <a:solidFill>
                  <a:schemeClr val="tx1"/>
                </a:solidFill>
                <a:effectLst>
                  <a:outerShdw blurRad="38100" dist="12700" dir="2700000" algn="tl" rotWithShape="0">
                    <a:prstClr val="black">
                      <a:alpha val="6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2000"/>
              </a:spcBef>
              <a:buFont typeface="Calisto MT" pitchFamily="18" charset="0"/>
              <a:buNone/>
            </a:pPr>
            <a:r>
              <a:rPr lang="en-US" smtClean="0"/>
              <a:t>Click to edit Master text styles</a:t>
            </a:r>
          </a:p>
        </p:txBody>
      </p:sp>
      <p:sp>
        <p:nvSpPr>
          <p:cNvPr id="5" name="Date Placeholder 4"/>
          <p:cNvSpPr>
            <a:spLocks noGrp="1"/>
          </p:cNvSpPr>
          <p:nvPr>
            <p:ph type="dt" sz="half" idx="10"/>
          </p:nvPr>
        </p:nvSpPr>
        <p:spPr>
          <a:xfrm>
            <a:off x="2670048" y="6356350"/>
            <a:ext cx="1627632" cy="365125"/>
          </a:xfrm>
          <a:effectLst>
            <a:outerShdw blurRad="50800" dist="38100" dir="2700000" algn="tl" rotWithShape="0">
              <a:prstClr val="black">
                <a:alpha val="40000"/>
              </a:prstClr>
            </a:outerShdw>
          </a:effectLst>
        </p:spPr>
        <p:txBody>
          <a:bodyPr vert="horz" lIns="91440" tIns="45720" rIns="91440" bIns="45720" rtlCol="0" anchor="ctr"/>
          <a:lstStyle>
            <a:lvl1pPr marL="0" algn="r" defTabSz="914400" rtl="0" eaLnBrk="1" latinLnBrk="0" hangingPunct="1">
              <a:defRPr sz="1200" kern="1200">
                <a:solidFill>
                  <a:schemeClr val="tx1"/>
                </a:solidFill>
                <a:effectLst>
                  <a:outerShdw blurRad="38100" dist="12700" dir="2700000" algn="tl" rotWithShape="0">
                    <a:prstClr val="black">
                      <a:alpha val="60000"/>
                    </a:prstClr>
                  </a:outerShdw>
                </a:effectLst>
                <a:latin typeface="+mn-lt"/>
                <a:ea typeface="+mn-ea"/>
                <a:cs typeface="+mn-cs"/>
              </a:defRPr>
            </a:lvl1pPr>
          </a:lstStyle>
          <a:p>
            <a:fld id="{D85AC8A2-C63C-49A4-89E9-2E4420D2ECA8}" type="datetimeFigureOut">
              <a:rPr lang="en-US" smtClean="0"/>
              <a:t>5/6/16</a:t>
            </a:fld>
            <a:endParaRPr lang="en-US"/>
          </a:p>
        </p:txBody>
      </p:sp>
      <p:sp>
        <p:nvSpPr>
          <p:cNvPr id="6" name="Footer Placeholder 5"/>
          <p:cNvSpPr>
            <a:spLocks noGrp="1"/>
          </p:cNvSpPr>
          <p:nvPr>
            <p:ph type="ftr" sz="quarter" idx="11"/>
          </p:nvPr>
        </p:nvSpPr>
        <p:spPr>
          <a:xfrm>
            <a:off x="242047" y="6356350"/>
            <a:ext cx="1892808" cy="365125"/>
          </a:xfrm>
          <a:effectLst>
            <a:outerShdw blurRad="50800" dist="38100" dir="2700000" algn="tl" rotWithShape="0">
              <a:prstClr val="black">
                <a:alpha val="40000"/>
              </a:prstClr>
            </a:outerShdw>
          </a:effectLst>
        </p:spPr>
        <p:txBody>
          <a:bodyPr vert="horz" lIns="91440" tIns="45720" rIns="91440" bIns="45720" rtlCol="0" anchor="ctr"/>
          <a:lstStyle>
            <a:lvl1pPr marL="0" algn="l" defTabSz="914400" rtl="0" eaLnBrk="1" latinLnBrk="0" hangingPunct="1">
              <a:defRPr sz="1200" kern="1200">
                <a:solidFill>
                  <a:schemeClr val="tx1"/>
                </a:solidFill>
                <a:effectLst>
                  <a:outerShdw blurRad="38100" dist="12700" dir="2700000" algn="tl" rotWithShape="0">
                    <a:prstClr val="black">
                      <a:alpha val="60000"/>
                    </a:prstClr>
                  </a:outerShdw>
                </a:effectLst>
                <a:latin typeface="+mn-lt"/>
                <a:ea typeface="+mn-ea"/>
                <a:cs typeface="+mn-cs"/>
              </a:defRPr>
            </a:lvl1pPr>
          </a:lstStyle>
          <a:p>
            <a:endParaRPr lang="en-US"/>
          </a:p>
        </p:txBody>
      </p:sp>
      <p:sp>
        <p:nvSpPr>
          <p:cNvPr id="7" name="Slide Number Placeholder 6"/>
          <p:cNvSpPr>
            <a:spLocks noGrp="1"/>
          </p:cNvSpPr>
          <p:nvPr>
            <p:ph type="sldNum" sz="quarter" idx="12"/>
          </p:nvPr>
        </p:nvSpPr>
        <p:spPr>
          <a:xfrm>
            <a:off x="1892808" y="5738129"/>
            <a:ext cx="758952" cy="576072"/>
          </a:xfrm>
        </p:spPr>
        <p:txBody>
          <a:bodyPr vert="horz" lIns="91440" tIns="45720" rIns="91440" bIns="45720" rtlCol="0" anchor="ctr">
            <a:noAutofit/>
          </a:bodyPr>
          <a:lstStyle>
            <a:lvl1pPr marL="0" algn="ctr" defTabSz="914400" rtl="0" eaLnBrk="1" latinLnBrk="0" hangingPunct="1">
              <a:spcBef>
                <a:spcPct val="0"/>
              </a:spcBef>
              <a:defRPr sz="3600" kern="1200">
                <a:solidFill>
                  <a:schemeClr val="tx1"/>
                </a:solidFill>
                <a:effectLst>
                  <a:outerShdw blurRad="50800" dist="12700" dir="2700000" sx="100500" sy="100500" algn="tl" rotWithShape="0">
                    <a:prstClr val="black">
                      <a:alpha val="60000"/>
                    </a:prstClr>
                  </a:outerShdw>
                </a:effectLst>
                <a:latin typeface="+mj-lt"/>
                <a:ea typeface="+mj-ea"/>
                <a:cs typeface="+mj-cs"/>
              </a:defRPr>
            </a:lvl1pPr>
          </a:lstStyle>
          <a:p>
            <a:fld id="{74C7E049-B585-4EE6-96C0-EEB30EAA14FD}" type="slidenum">
              <a:rPr lang="en-US" smtClean="0"/>
              <a:t>‹#›</a:t>
            </a:fld>
            <a:endParaRPr lang="en-US"/>
          </a:p>
        </p:txBody>
      </p:sp>
    </p:spTree>
  </p:cSld>
  <p:clrMapOvr>
    <a:masterClrMapping/>
  </p:clrMapOvr>
  <p:transition xmlns:p14="http://schemas.microsoft.com/office/powerpoint/2010/main" spd="slow" advClick="0" advTm="9000">
    <p:wheel spokes="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pic>
        <p:nvPicPr>
          <p:cNvPr id="8" name="Picture 7" descr="Overlay-FullBackground.jpg"/>
          <p:cNvPicPr>
            <a:picLocks noChangeAspect="1"/>
          </p:cNvPicPr>
          <p:nvPr/>
        </p:nvPicPr>
        <p:blipFill>
          <a:blip r:embed="rId2"/>
          <a:stretch>
            <a:fillRect/>
          </a:stretch>
        </p:blipFill>
        <p:spPr>
          <a:xfrm>
            <a:off x="0" y="4482"/>
            <a:ext cx="9144000" cy="6858000"/>
          </a:xfrm>
          <a:prstGeom prst="rect">
            <a:avLst/>
          </a:prstGeom>
          <a:noFill/>
          <a:ln>
            <a:noFill/>
          </a:ln>
        </p:spPr>
      </p:pic>
      <p:sp>
        <p:nvSpPr>
          <p:cNvPr id="2" name="Title 1"/>
          <p:cNvSpPr>
            <a:spLocks noGrp="1"/>
          </p:cNvSpPr>
          <p:nvPr>
            <p:ph type="title"/>
          </p:nvPr>
        </p:nvSpPr>
        <p:spPr>
          <a:xfrm>
            <a:off x="762000" y="4038600"/>
            <a:ext cx="7620000" cy="990600"/>
          </a:xfrm>
        </p:spPr>
        <p:txBody>
          <a:bodyPr vert="horz" lIns="91440" tIns="45720" rIns="91440" bIns="45720" rtlCol="0" anchor="b" anchorCtr="0">
            <a:normAutofit/>
          </a:bodyPr>
          <a:lstStyle>
            <a:lvl1pPr algn="ctr">
              <a:defRPr sz="3600" kern="1200">
                <a:solidFill>
                  <a:schemeClr val="bg2"/>
                </a:solidFill>
                <a:effectLst>
                  <a:outerShdw blurRad="63500" dir="2700000" algn="tl" rotWithShape="0">
                    <a:schemeClr val="tx1">
                      <a:alpha val="40000"/>
                    </a:schemeClr>
                  </a:outerShdw>
                </a:effectLst>
                <a:latin typeface="+mj-lt"/>
                <a:ea typeface="+mn-ea"/>
                <a:cs typeface="+mn-cs"/>
              </a:defRPr>
            </a:lvl1pPr>
          </a:lstStyle>
          <a:p>
            <a:pPr marL="0" lvl="0" indent="0" algn="l" defTabSz="914400" rtl="0" eaLnBrk="1" latinLnBrk="0" hangingPunct="1">
              <a:spcBef>
                <a:spcPts val="2000"/>
              </a:spcBef>
              <a:buFont typeface="Calisto MT" pitchFamily="18" charset="0"/>
              <a:buNone/>
            </a:pPr>
            <a:r>
              <a:rPr lang="en-US" smtClean="0"/>
              <a:t>Click to edit Master title style</a:t>
            </a:r>
            <a:endParaRPr/>
          </a:p>
        </p:txBody>
      </p:sp>
      <p:sp>
        <p:nvSpPr>
          <p:cNvPr id="3" name="Picture Placeholder 2"/>
          <p:cNvSpPr>
            <a:spLocks noGrp="1"/>
          </p:cNvSpPr>
          <p:nvPr>
            <p:ph type="pic" idx="1"/>
          </p:nvPr>
        </p:nvSpPr>
        <p:spPr>
          <a:xfrm>
            <a:off x="342900" y="265176"/>
            <a:ext cx="8458200" cy="3697224"/>
          </a:xfrm>
          <a:solidFill>
            <a:schemeClr val="tx1">
              <a:lumMod val="50000"/>
            </a:schemeClr>
          </a:solidFill>
          <a:effectLst>
            <a:outerShdw blurRad="50800" dir="2700000" algn="tl" rotWithShape="0">
              <a:schemeClr val="tx1">
                <a:alpha val="40000"/>
              </a:schemeClr>
            </a:outerShdw>
          </a:effectLst>
        </p:spPr>
        <p:txBody>
          <a:bodyPr vert="horz" lIns="91440" tIns="45720" rIns="91440" bIns="45720" rtlCol="0">
            <a:normAutofit/>
          </a:bodyPr>
          <a:lstStyle>
            <a:lvl1pPr marL="0" indent="0" algn="ctr" defTabSz="914400" rtl="0" eaLnBrk="1" latinLnBrk="0" hangingPunct="1">
              <a:spcBef>
                <a:spcPts val="2000"/>
              </a:spcBef>
              <a:buFont typeface="Calisto MT" pitchFamily="18" charset="0"/>
              <a:buNone/>
              <a:defRPr sz="2400" kern="1200">
                <a:solidFill>
                  <a:schemeClr val="bg2"/>
                </a:solidFill>
                <a:effectLst>
                  <a:outerShdw blurRad="63500" dir="2700000" algn="tl" rotWithShape="0">
                    <a:schemeClr val="tx1">
                      <a:alpha val="40000"/>
                    </a:scheme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762000" y="5042647"/>
            <a:ext cx="7620000" cy="1129553"/>
          </a:xfrm>
        </p:spPr>
        <p:txBody>
          <a:bodyPr>
            <a:normAutofit/>
          </a:bodyPr>
          <a:lstStyle>
            <a:lvl1pPr marL="0" indent="0" algn="ctr">
              <a:lnSpc>
                <a:spcPct val="110000"/>
              </a:lnSpc>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5AC8A2-C63C-49A4-89E9-2E4420D2ECA8}" type="datetimeFigureOut">
              <a:rPr lang="en-US" smtClean="0"/>
              <a:t>5/6/16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C7E049-B585-4EE6-96C0-EEB30EAA14FD}" type="slidenum">
              <a:rPr lang="en-US" smtClean="0"/>
              <a:t>‹#›</a:t>
            </a:fld>
            <a:endParaRPr lang="en-US"/>
          </a:p>
        </p:txBody>
      </p:sp>
    </p:spTree>
  </p:cSld>
  <p:clrMapOvr>
    <a:masterClrMapping/>
  </p:clrMapOvr>
  <p:transition xmlns:p14="http://schemas.microsoft.com/office/powerpoint/2010/main" spd="slow" advClick="0" advTm="9000">
    <p:wheel spokes="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losing">
    <p:spTree>
      <p:nvGrpSpPr>
        <p:cNvPr id="1" name=""/>
        <p:cNvGrpSpPr/>
        <p:nvPr/>
      </p:nvGrpSpPr>
      <p:grpSpPr>
        <a:xfrm>
          <a:off x="0" y="0"/>
          <a:ext cx="0" cy="0"/>
          <a:chOff x="0" y="0"/>
          <a:chExt cx="0" cy="0"/>
        </a:xfrm>
      </p:grpSpPr>
      <p:sp>
        <p:nvSpPr>
          <p:cNvPr id="3" name="Date Placeholder 2"/>
          <p:cNvSpPr>
            <a:spLocks noGrp="1"/>
          </p:cNvSpPr>
          <p:nvPr>
            <p:ph type="dt" sz="half" idx="10"/>
          </p:nvPr>
        </p:nvSpPr>
        <p:spPr>
          <a:effectLst>
            <a:outerShdw blurRad="50800" dist="38100" dir="2700000" algn="tl" rotWithShape="0">
              <a:prstClr val="black">
                <a:alpha val="40000"/>
              </a:prstClr>
            </a:outerShdw>
          </a:effectLst>
        </p:spPr>
        <p:txBody>
          <a:bodyPr/>
          <a:lstStyle>
            <a:lvl1pPr>
              <a:defRPr>
                <a:solidFill>
                  <a:schemeClr val="tx1"/>
                </a:solidFill>
                <a:effectLst>
                  <a:outerShdw blurRad="38100" dist="12700" dir="2700000" algn="tl" rotWithShape="0">
                    <a:prstClr val="black">
                      <a:alpha val="60000"/>
                    </a:prstClr>
                  </a:outerShdw>
                </a:effectLst>
              </a:defRPr>
            </a:lvl1pPr>
          </a:lstStyle>
          <a:p>
            <a:fld id="{D85AC8A2-C63C-49A4-89E9-2E4420D2ECA8}" type="datetimeFigureOut">
              <a:rPr lang="en-US" smtClean="0"/>
              <a:t>5/6/16</a:t>
            </a:fld>
            <a:endParaRPr lang="en-US"/>
          </a:p>
        </p:txBody>
      </p:sp>
      <p:sp>
        <p:nvSpPr>
          <p:cNvPr id="4" name="Footer Placeholder 3"/>
          <p:cNvSpPr>
            <a:spLocks noGrp="1"/>
          </p:cNvSpPr>
          <p:nvPr>
            <p:ph type="ftr" sz="quarter" idx="11"/>
          </p:nvPr>
        </p:nvSpPr>
        <p:spPr>
          <a:effectLst>
            <a:outerShdw blurRad="50800" dist="38100" dir="2700000" algn="tl" rotWithShape="0">
              <a:prstClr val="black">
                <a:alpha val="40000"/>
              </a:prstClr>
            </a:outerShdw>
          </a:effectLst>
        </p:spPr>
        <p:txBody>
          <a:bodyPr/>
          <a:lstStyle>
            <a:lvl1pPr>
              <a:defRPr>
                <a:solidFill>
                  <a:schemeClr val="tx1"/>
                </a:solidFill>
                <a:effectLst>
                  <a:outerShdw blurRad="38100" dist="12700" dir="2700000" algn="tl" rotWithShape="0">
                    <a:prstClr val="black">
                      <a:alpha val="60000"/>
                    </a:prstClr>
                  </a:outerShdw>
                </a:effectLst>
              </a:defRPr>
            </a:lvl1pPr>
          </a:lstStyle>
          <a:p>
            <a:endParaRPr lang="en-US"/>
          </a:p>
        </p:txBody>
      </p:sp>
      <p:sp>
        <p:nvSpPr>
          <p:cNvPr id="5" name="Slide Number Placeholder 4"/>
          <p:cNvSpPr>
            <a:spLocks noGrp="1"/>
          </p:cNvSpPr>
          <p:nvPr>
            <p:ph type="sldNum" sz="quarter" idx="12"/>
          </p:nvPr>
        </p:nvSpPr>
        <p:spPr>
          <a:effectLst>
            <a:outerShdw blurRad="50800" dist="38100" dir="2700000" algn="tl" rotWithShape="0">
              <a:prstClr val="black">
                <a:alpha val="40000"/>
              </a:prstClr>
            </a:outerShdw>
          </a:effectLst>
        </p:spPr>
        <p:txBody>
          <a:bodyPr/>
          <a:lstStyle>
            <a:lvl1pPr>
              <a:defRPr>
                <a:solidFill>
                  <a:schemeClr val="tx1"/>
                </a:solidFill>
                <a:effectLst>
                  <a:outerShdw blurRad="38100" dist="12700" dir="2700000" algn="tl" rotWithShape="0">
                    <a:prstClr val="black">
                      <a:alpha val="60000"/>
                    </a:prstClr>
                  </a:outerShdw>
                </a:effectLst>
              </a:defRPr>
            </a:lvl1pPr>
          </a:lstStyle>
          <a:p>
            <a:fld id="{74C7E049-B585-4EE6-96C0-EEB30EAA14FD}" type="slidenum">
              <a:rPr lang="en-US" smtClean="0"/>
              <a:t>‹#›</a:t>
            </a:fld>
            <a:endParaRPr lang="en-US"/>
          </a:p>
        </p:txBody>
      </p:sp>
    </p:spTree>
  </p:cSld>
  <p:clrMapOvr>
    <a:masterClrMapping/>
  </p:clrMapOvr>
  <p:transition xmlns:p14="http://schemas.microsoft.com/office/powerpoint/2010/main" spd="slow" advClick="0" advTm="9000">
    <p:wheel spokes="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overlay-ruleShadow.png"/>
          <p:cNvPicPr>
            <a:picLocks noChangeAspect="1"/>
          </p:cNvPicPr>
          <p:nvPr/>
        </p:nvPicPr>
        <p:blipFill>
          <a:blip r:embed="rId2"/>
          <a:stretch>
            <a:fillRect/>
          </a:stretch>
        </p:blipFill>
        <p:spPr>
          <a:xfrm>
            <a:off x="0" y="1307592"/>
            <a:ext cx="9144000" cy="125016"/>
          </a:xfrm>
          <a:prstGeom prst="rect">
            <a:avLst/>
          </a:prstGeom>
        </p:spPr>
      </p:pic>
      <p:pic>
        <p:nvPicPr>
          <p:cNvPr id="8" name="Picture 7" descr="Overlay-FullBackground.jpg"/>
          <p:cNvPicPr>
            <a:picLocks noChangeAspect="1"/>
          </p:cNvPicPr>
          <p:nvPr/>
        </p:nvPicPr>
        <p:blipFill>
          <a:blip r:embed="rId3"/>
          <a:srcRect t="23333"/>
          <a:stretch>
            <a:fillRect/>
          </a:stretch>
        </p:blipFill>
        <p:spPr>
          <a:xfrm>
            <a:off x="0" y="1425388"/>
            <a:ext cx="9144000" cy="5432612"/>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D85AC8A2-C63C-49A4-89E9-2E4420D2ECA8}" type="datetimeFigureOut">
              <a:rPr lang="en-US" smtClean="0"/>
              <a:t>5/6/16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C7E049-B585-4EE6-96C0-EEB30EAA14FD}" type="slidenum">
              <a:rPr lang="en-US" smtClean="0"/>
              <a:t>‹#›</a:t>
            </a:fld>
            <a:endParaRPr lang="en-US"/>
          </a:p>
        </p:txBody>
      </p:sp>
    </p:spTree>
  </p:cSld>
  <p:clrMapOvr>
    <a:masterClrMapping/>
  </p:clrMapOvr>
  <p:transition xmlns:p14="http://schemas.microsoft.com/office/powerpoint/2010/main" spd="slow" advClick="0" advTm="9000">
    <p:wheel spokes="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Overlay-FullBackground.jpg"/>
          <p:cNvPicPr>
            <a:picLocks noChangeAspect="1"/>
          </p:cNvPicPr>
          <p:nvPr/>
        </p:nvPicPr>
        <p:blipFill>
          <a:blip r:embed="rId2"/>
          <a:srcRect r="14719"/>
          <a:stretch>
            <a:fillRect/>
          </a:stretch>
        </p:blipFill>
        <p:spPr>
          <a:xfrm>
            <a:off x="0" y="4482"/>
            <a:ext cx="7798112" cy="6858000"/>
          </a:xfrm>
          <a:prstGeom prst="rect">
            <a:avLst/>
          </a:prstGeom>
          <a:noFill/>
          <a:ln>
            <a:noFill/>
          </a:ln>
        </p:spPr>
      </p:pic>
      <p:sp>
        <p:nvSpPr>
          <p:cNvPr id="2" name="Vertical Title 1"/>
          <p:cNvSpPr>
            <a:spLocks noGrp="1"/>
          </p:cNvSpPr>
          <p:nvPr>
            <p:ph type="title" orient="vert"/>
          </p:nvPr>
        </p:nvSpPr>
        <p:spPr>
          <a:xfrm>
            <a:off x="7848600" y="457200"/>
            <a:ext cx="1219200" cy="5668963"/>
          </a:xfrm>
        </p:spPr>
        <p:txBody>
          <a:bodyPr vert="eaVert">
            <a:normAutofit/>
          </a:bodyPr>
          <a:lstStyle/>
          <a:p>
            <a:r>
              <a:rPr lang="en-US" smtClean="0"/>
              <a:t>Click to edit Master title style</a:t>
            </a:r>
            <a:endParaRPr/>
          </a:p>
        </p:txBody>
      </p:sp>
      <p:sp>
        <p:nvSpPr>
          <p:cNvPr id="3" name="Vertical Text Placeholder 2"/>
          <p:cNvSpPr>
            <a:spLocks noGrp="1"/>
          </p:cNvSpPr>
          <p:nvPr>
            <p:ph type="body" orient="vert" idx="1"/>
          </p:nvPr>
        </p:nvSpPr>
        <p:spPr>
          <a:xfrm>
            <a:off x="779462" y="457200"/>
            <a:ext cx="6383337" cy="5668963"/>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a:xfrm>
            <a:off x="7924800" y="6356350"/>
            <a:ext cx="1066800" cy="365125"/>
          </a:xfrm>
          <a:effectLst>
            <a:outerShdw blurRad="50800" dist="38100" dir="2700000" algn="tl" rotWithShape="0">
              <a:prstClr val="black">
                <a:alpha val="40000"/>
              </a:prstClr>
            </a:outerShdw>
          </a:effectLst>
        </p:spPr>
        <p:txBody>
          <a:bodyPr vert="horz" lIns="91440" tIns="45720" rIns="91440" bIns="45720" rtlCol="0" anchor="ctr"/>
          <a:lstStyle>
            <a:lvl1pPr marL="0" algn="r" defTabSz="914400" rtl="0" eaLnBrk="1" latinLnBrk="0" hangingPunct="1">
              <a:defRPr sz="1200" kern="1200">
                <a:solidFill>
                  <a:schemeClr val="tx1"/>
                </a:solidFill>
                <a:effectLst>
                  <a:outerShdw blurRad="38100" dist="12700" dir="2700000" algn="tl" rotWithShape="0">
                    <a:prstClr val="black">
                      <a:alpha val="60000"/>
                    </a:prstClr>
                  </a:outerShdw>
                </a:effectLst>
                <a:latin typeface="+mn-lt"/>
                <a:ea typeface="+mn-ea"/>
                <a:cs typeface="+mn-cs"/>
              </a:defRPr>
            </a:lvl1pPr>
          </a:lstStyle>
          <a:p>
            <a:fld id="{D85AC8A2-C63C-49A4-89E9-2E4420D2ECA8}" type="datetimeFigureOut">
              <a:rPr lang="en-US" smtClean="0"/>
              <a:t>5/6/16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C7E049-B585-4EE6-96C0-EEB30EAA14FD}" type="slidenum">
              <a:rPr lang="en-US" smtClean="0"/>
              <a:t>‹#›</a:t>
            </a:fld>
            <a:endParaRPr lang="en-US"/>
          </a:p>
        </p:txBody>
      </p:sp>
      <p:pic>
        <p:nvPicPr>
          <p:cNvPr id="10" name="Picture 9" descr="overlay-ruleShadow.png"/>
          <p:cNvPicPr>
            <a:picLocks noChangeAspect="1"/>
          </p:cNvPicPr>
          <p:nvPr/>
        </p:nvPicPr>
        <p:blipFill>
          <a:blip r:embed="rId3"/>
          <a:srcRect r="25031"/>
          <a:stretch>
            <a:fillRect/>
          </a:stretch>
        </p:blipFill>
        <p:spPr>
          <a:xfrm rot="5400000" flipH="1">
            <a:off x="4421262" y="3365075"/>
            <a:ext cx="6855164" cy="125016"/>
          </a:xfrm>
          <a:prstGeom prst="rect">
            <a:avLst/>
          </a:prstGeom>
        </p:spPr>
      </p:pic>
    </p:spTree>
  </p:cSld>
  <p:clrMapOvr>
    <a:masterClrMapping/>
  </p:clrMapOvr>
  <p:transition xmlns:p14="http://schemas.microsoft.com/office/powerpoint/2010/main" spd="slow" advClick="0" advTm="9000">
    <p:wheel spokes="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useBgFill="1">
        <p:nvSpPr>
          <p:cNvPr id="12" name="Freeform 11"/>
          <p:cNvSpPr/>
          <p:nvPr/>
        </p:nvSpPr>
        <p:spPr>
          <a:xfrm>
            <a:off x="-11907" y="1"/>
            <a:ext cx="8762858"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8"/>
            <a:ext cx="8496943"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1" y="1"/>
            <a:ext cx="6539684"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21350" y="293317"/>
            <a:ext cx="8525337"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668401" y="662656"/>
            <a:ext cx="7316390" cy="2766528"/>
          </a:xfrm>
        </p:spPr>
        <p:txBody>
          <a:bodyPr anchor="b">
            <a:normAutofit/>
          </a:bodyPr>
          <a:lstStyle>
            <a:lvl1pPr algn="r">
              <a:defRPr sz="8000"/>
            </a:lvl1pPr>
          </a:lstStyle>
          <a:p>
            <a:r>
              <a:rPr lang="en-US" smtClean="0"/>
              <a:t>Click to edit Master title style</a:t>
            </a:r>
            <a:endParaRPr lang="en-US" dirty="0"/>
          </a:p>
        </p:txBody>
      </p:sp>
      <p:sp>
        <p:nvSpPr>
          <p:cNvPr id="3" name="Subtitle 2"/>
          <p:cNvSpPr>
            <a:spLocks noGrp="1"/>
          </p:cNvSpPr>
          <p:nvPr>
            <p:ph type="subTitle" idx="1"/>
          </p:nvPr>
        </p:nvSpPr>
        <p:spPr>
          <a:xfrm rot="21420000">
            <a:off x="737297" y="3505210"/>
            <a:ext cx="7316390"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rot="21420000">
            <a:off x="3711406" y="4578463"/>
            <a:ext cx="4607740" cy="1163112"/>
          </a:xfrm>
        </p:spPr>
        <p:txBody>
          <a:bodyPr/>
          <a:lstStyle>
            <a:lvl1pPr algn="ctr">
              <a:defRPr sz="5400">
                <a:solidFill>
                  <a:schemeClr val="accent1">
                    <a:lumMod val="50000"/>
                  </a:schemeClr>
                </a:solidFill>
              </a:defRPr>
            </a:lvl1pPr>
          </a:lstStyle>
          <a:p>
            <a:fld id="{84409139-395D-4BFE-A4BF-BFD84DD7C010}" type="datetimeFigureOut">
              <a:rPr lang="en-US" smtClean="0">
                <a:solidFill>
                  <a:srgbClr val="B80E0F">
                    <a:lumMod val="50000"/>
                  </a:srgbClr>
                </a:solidFill>
                <a:latin typeface="Impact"/>
              </a:rPr>
              <a:pPr/>
              <a:t>5/6/16</a:t>
            </a:fld>
            <a:endParaRPr lang="en-US">
              <a:solidFill>
                <a:srgbClr val="B80E0F">
                  <a:lumMod val="50000"/>
                </a:srgbClr>
              </a:solidFill>
              <a:latin typeface="Impact"/>
            </a:endParaRPr>
          </a:p>
        </p:txBody>
      </p:sp>
      <p:sp>
        <p:nvSpPr>
          <p:cNvPr id="5" name="Footer Placeholder 4"/>
          <p:cNvSpPr>
            <a:spLocks noGrp="1"/>
          </p:cNvSpPr>
          <p:nvPr>
            <p:ph type="ftr" sz="quarter" idx="11"/>
          </p:nvPr>
        </p:nvSpPr>
        <p:spPr>
          <a:xfrm rot="21420000">
            <a:off x="-4170" y="4883024"/>
            <a:ext cx="3035429" cy="1195538"/>
          </a:xfrm>
        </p:spPr>
        <p:txBody>
          <a:bodyPr vert="horz" lIns="91440" tIns="45720" rIns="91440" bIns="45720" rtlCol="0" anchor="ctr"/>
          <a:lstStyle>
            <a:lvl1pPr algn="r">
              <a:defRPr lang="en-US" sz="5400" dirty="0"/>
            </a:lvl1pPr>
          </a:lstStyle>
          <a:p>
            <a:endParaRPr>
              <a:solidFill>
                <a:srgbClr val="B80E0F">
                  <a:lumMod val="50000"/>
                </a:srgbClr>
              </a:solidFill>
              <a:latin typeface="Impact"/>
            </a:endParaRPr>
          </a:p>
        </p:txBody>
      </p:sp>
      <p:sp>
        <p:nvSpPr>
          <p:cNvPr id="6" name="Slide Number Placeholder 5"/>
          <p:cNvSpPr>
            <a:spLocks noGrp="1"/>
          </p:cNvSpPr>
          <p:nvPr>
            <p:ph type="sldNum" sz="quarter" idx="12"/>
          </p:nvPr>
        </p:nvSpPr>
        <p:spPr>
          <a:xfrm rot="21420000">
            <a:off x="7388818" y="3832648"/>
            <a:ext cx="680390" cy="498470"/>
          </a:xfrm>
        </p:spPr>
        <p:txBody>
          <a:bodyPr/>
          <a:lstStyle>
            <a:lvl1pPr>
              <a:defRPr sz="2400">
                <a:solidFill>
                  <a:schemeClr val="tx1">
                    <a:lumMod val="75000"/>
                    <a:lumOff val="25000"/>
                  </a:schemeClr>
                </a:solidFill>
              </a:defRPr>
            </a:lvl1pPr>
          </a:lstStyle>
          <a:p>
            <a:fld id="{4A79ED7C-C32B-49EA-AC3D-54E5891B85EE}" type="slidenum">
              <a:rPr lang="en-US" smtClean="0">
                <a:solidFill>
                  <a:prstClr val="black">
                    <a:lumMod val="75000"/>
                    <a:lumOff val="25000"/>
                  </a:prstClr>
                </a:solidFill>
                <a:latin typeface="Impact"/>
              </a:rPr>
              <a:pPr/>
              <a:t>‹#›</a:t>
            </a:fld>
            <a:endParaRPr lang="en-US">
              <a:solidFill>
                <a:prstClr val="black">
                  <a:lumMod val="75000"/>
                  <a:lumOff val="25000"/>
                </a:prstClr>
              </a:solidFill>
              <a:latin typeface="Impact"/>
            </a:endParaRPr>
          </a:p>
        </p:txBody>
      </p:sp>
      <p:sp>
        <p:nvSpPr>
          <p:cNvPr id="25" name="5-Point Star 24"/>
          <p:cNvSpPr/>
          <p:nvPr/>
        </p:nvSpPr>
        <p:spPr>
          <a:xfrm rot="21420000">
            <a:off x="3166039" y="5111356"/>
            <a:ext cx="386540"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678674529"/>
      </p:ext>
    </p:extLst>
  </p:cSld>
  <p:clrMapOvr>
    <a:masterClrMapping/>
  </p:clrMapOvr>
  <p:transition xmlns:p14="http://schemas.microsoft.com/office/powerpoint/2010/main" spd="slow" advClick="0" advTm="9000">
    <p:wheel spokes="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514351" y="2063396"/>
            <a:ext cx="7796030" cy="33111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4409139-395D-4BFE-A4BF-BFD84DD7C010}" type="datetimeFigureOut">
              <a:rPr lang="en-US" smtClean="0">
                <a:solidFill>
                  <a:srgbClr val="B80E0F">
                    <a:lumMod val="50000"/>
                  </a:srgbClr>
                </a:solidFill>
                <a:latin typeface="Impact"/>
              </a:rPr>
              <a:pPr/>
              <a:t>5/6/16</a:t>
            </a:fld>
            <a:endParaRPr lang="en-US">
              <a:solidFill>
                <a:srgbClr val="B80E0F">
                  <a:lumMod val="50000"/>
                </a:srgbClr>
              </a:solidFill>
              <a:latin typeface="Impact"/>
            </a:endParaRPr>
          </a:p>
        </p:txBody>
      </p:sp>
      <p:sp>
        <p:nvSpPr>
          <p:cNvPr id="5" name="Footer Placeholder 4"/>
          <p:cNvSpPr>
            <a:spLocks noGrp="1"/>
          </p:cNvSpPr>
          <p:nvPr>
            <p:ph type="ftr" sz="quarter" idx="11"/>
          </p:nvPr>
        </p:nvSpPr>
        <p:spPr/>
        <p:txBody>
          <a:bodyPr/>
          <a:lstStyle/>
          <a:p>
            <a:endParaRPr lang="en-US">
              <a:solidFill>
                <a:srgbClr val="B80E0F">
                  <a:lumMod val="50000"/>
                </a:srgbClr>
              </a:solidFill>
              <a:latin typeface="Impact"/>
            </a:endParaRPr>
          </a:p>
        </p:txBody>
      </p:sp>
      <p:sp>
        <p:nvSpPr>
          <p:cNvPr id="6" name="Slide Number Placeholder 5"/>
          <p:cNvSpPr>
            <a:spLocks noGrp="1"/>
          </p:cNvSpPr>
          <p:nvPr>
            <p:ph type="sldNum" sz="quarter" idx="12"/>
          </p:nvPr>
        </p:nvSpPr>
        <p:spPr/>
        <p:txBody>
          <a:bodyPr/>
          <a:lstStyle/>
          <a:p>
            <a:fld id="{4A79ED7C-C32B-49EA-AC3D-54E5891B85EE}" type="slidenum">
              <a:rPr lang="en-US" smtClean="0">
                <a:solidFill>
                  <a:srgbClr val="B80E0F">
                    <a:lumMod val="50000"/>
                  </a:srgbClr>
                </a:solidFill>
                <a:latin typeface="Impact"/>
              </a:rPr>
              <a:pPr/>
              <a:t>‹#›</a:t>
            </a:fld>
            <a:endParaRPr lang="en-US">
              <a:solidFill>
                <a:srgbClr val="B80E0F">
                  <a:lumMod val="50000"/>
                </a:srgbClr>
              </a:solidFill>
              <a:latin typeface="Impact"/>
            </a:endParaRPr>
          </a:p>
        </p:txBody>
      </p:sp>
    </p:spTree>
    <p:extLst>
      <p:ext uri="{BB962C8B-B14F-4D97-AF65-F5344CB8AC3E}">
        <p14:creationId xmlns:p14="http://schemas.microsoft.com/office/powerpoint/2010/main" val="4133590158"/>
      </p:ext>
    </p:extLst>
  </p:cSld>
  <p:clrMapOvr>
    <a:masterClrMapping/>
  </p:clrMapOvr>
  <p:transition xmlns:p14="http://schemas.microsoft.com/office/powerpoint/2010/main" spd="slow" advClick="0" advTm="9000">
    <p:wheel spokes="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14351" y="685801"/>
            <a:ext cx="7796030" cy="3193487"/>
          </a:xfrm>
        </p:spPr>
        <p:txBody>
          <a:bodyPr anchor="b">
            <a:normAutofit/>
          </a:bodyPr>
          <a:lstStyle>
            <a:lvl1pPr algn="l">
              <a:defRPr sz="5400"/>
            </a:lvl1pPr>
          </a:lstStyle>
          <a:p>
            <a:r>
              <a:rPr lang="en-US" smtClean="0"/>
              <a:t>Click to edit Master title style</a:t>
            </a:r>
            <a:endParaRPr lang="en-US" dirty="0"/>
          </a:p>
        </p:txBody>
      </p:sp>
      <p:sp>
        <p:nvSpPr>
          <p:cNvPr id="3" name="Text Placeholder 2"/>
          <p:cNvSpPr>
            <a:spLocks noGrp="1"/>
          </p:cNvSpPr>
          <p:nvPr>
            <p:ph type="body" idx="1"/>
          </p:nvPr>
        </p:nvSpPr>
        <p:spPr>
          <a:xfrm>
            <a:off x="514351" y="3742267"/>
            <a:ext cx="7796030"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4409139-395D-4BFE-A4BF-BFD84DD7C010}" type="datetimeFigureOut">
              <a:rPr lang="en-US" smtClean="0">
                <a:solidFill>
                  <a:srgbClr val="B80E0F">
                    <a:lumMod val="50000"/>
                  </a:srgbClr>
                </a:solidFill>
                <a:latin typeface="Impact"/>
              </a:rPr>
              <a:pPr/>
              <a:t>5/6/16</a:t>
            </a:fld>
            <a:endParaRPr lang="en-US">
              <a:solidFill>
                <a:srgbClr val="B80E0F">
                  <a:lumMod val="50000"/>
                </a:srgbClr>
              </a:solidFill>
              <a:latin typeface="Impact"/>
            </a:endParaRPr>
          </a:p>
        </p:txBody>
      </p:sp>
      <p:sp>
        <p:nvSpPr>
          <p:cNvPr id="5" name="Footer Placeholder 4"/>
          <p:cNvSpPr>
            <a:spLocks noGrp="1"/>
          </p:cNvSpPr>
          <p:nvPr>
            <p:ph type="ftr" sz="quarter" idx="11"/>
          </p:nvPr>
        </p:nvSpPr>
        <p:spPr/>
        <p:txBody>
          <a:bodyPr/>
          <a:lstStyle/>
          <a:p>
            <a:endParaRPr lang="en-US">
              <a:solidFill>
                <a:srgbClr val="B80E0F">
                  <a:lumMod val="50000"/>
                </a:srgbClr>
              </a:solidFill>
              <a:latin typeface="Impact"/>
            </a:endParaRPr>
          </a:p>
        </p:txBody>
      </p:sp>
      <p:sp>
        <p:nvSpPr>
          <p:cNvPr id="6" name="Slide Number Placeholder 5"/>
          <p:cNvSpPr>
            <a:spLocks noGrp="1"/>
          </p:cNvSpPr>
          <p:nvPr>
            <p:ph type="sldNum" sz="quarter" idx="12"/>
          </p:nvPr>
        </p:nvSpPr>
        <p:spPr/>
        <p:txBody>
          <a:bodyPr/>
          <a:lstStyle/>
          <a:p>
            <a:fld id="{4A79ED7C-C32B-49EA-AC3D-54E5891B85EE}" type="slidenum">
              <a:rPr lang="en-US" smtClean="0">
                <a:solidFill>
                  <a:srgbClr val="B80E0F">
                    <a:lumMod val="50000"/>
                  </a:srgbClr>
                </a:solidFill>
                <a:latin typeface="Impact"/>
              </a:rPr>
              <a:pPr/>
              <a:t>‹#›</a:t>
            </a:fld>
            <a:endParaRPr lang="en-US">
              <a:solidFill>
                <a:srgbClr val="B80E0F">
                  <a:lumMod val="50000"/>
                </a:srgbClr>
              </a:solidFill>
              <a:latin typeface="Impact"/>
            </a:endParaRPr>
          </a:p>
        </p:txBody>
      </p:sp>
    </p:spTree>
    <p:extLst>
      <p:ext uri="{BB962C8B-B14F-4D97-AF65-F5344CB8AC3E}">
        <p14:creationId xmlns:p14="http://schemas.microsoft.com/office/powerpoint/2010/main" val="2566550859"/>
      </p:ext>
    </p:extLst>
  </p:cSld>
  <p:clrMapOvr>
    <a:masterClrMapping/>
  </p:clrMapOvr>
  <p:transition xmlns:p14="http://schemas.microsoft.com/office/powerpoint/2010/main" spd="slow" advClick="0" advTm="9000">
    <p:wheel spokes="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514351" y="685800"/>
            <a:ext cx="7797662" cy="1158140"/>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514350" y="2063396"/>
            <a:ext cx="3816536" cy="3311189"/>
          </a:xfrm>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4495478" y="2063396"/>
            <a:ext cx="3814904" cy="3311189"/>
          </a:xfrm>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4409139-395D-4BFE-A4BF-BFD84DD7C010}" type="datetimeFigureOut">
              <a:rPr lang="en-US" smtClean="0">
                <a:solidFill>
                  <a:srgbClr val="B80E0F">
                    <a:lumMod val="50000"/>
                  </a:srgbClr>
                </a:solidFill>
                <a:latin typeface="Impact"/>
              </a:rPr>
              <a:pPr/>
              <a:t>5/6/16</a:t>
            </a:fld>
            <a:endParaRPr lang="en-US">
              <a:solidFill>
                <a:srgbClr val="B80E0F">
                  <a:lumMod val="50000"/>
                </a:srgbClr>
              </a:solidFill>
              <a:latin typeface="Impact"/>
            </a:endParaRPr>
          </a:p>
        </p:txBody>
      </p:sp>
      <p:sp>
        <p:nvSpPr>
          <p:cNvPr id="6" name="Footer Placeholder 5"/>
          <p:cNvSpPr>
            <a:spLocks noGrp="1"/>
          </p:cNvSpPr>
          <p:nvPr>
            <p:ph type="ftr" sz="quarter" idx="11"/>
          </p:nvPr>
        </p:nvSpPr>
        <p:spPr/>
        <p:txBody>
          <a:bodyPr/>
          <a:lstStyle/>
          <a:p>
            <a:endParaRPr lang="en-US">
              <a:solidFill>
                <a:srgbClr val="B80E0F">
                  <a:lumMod val="50000"/>
                </a:srgbClr>
              </a:solidFill>
              <a:latin typeface="Impact"/>
            </a:endParaRPr>
          </a:p>
        </p:txBody>
      </p:sp>
      <p:sp>
        <p:nvSpPr>
          <p:cNvPr id="7" name="Slide Number Placeholder 6"/>
          <p:cNvSpPr>
            <a:spLocks noGrp="1"/>
          </p:cNvSpPr>
          <p:nvPr>
            <p:ph type="sldNum" sz="quarter" idx="12"/>
          </p:nvPr>
        </p:nvSpPr>
        <p:spPr/>
        <p:txBody>
          <a:bodyPr/>
          <a:lstStyle/>
          <a:p>
            <a:fld id="{4A79ED7C-C32B-49EA-AC3D-54E5891B85EE}" type="slidenum">
              <a:rPr lang="en-US" smtClean="0">
                <a:solidFill>
                  <a:srgbClr val="B80E0F">
                    <a:lumMod val="50000"/>
                  </a:srgbClr>
                </a:solidFill>
                <a:latin typeface="Impact"/>
              </a:rPr>
              <a:pPr/>
              <a:t>‹#›</a:t>
            </a:fld>
            <a:endParaRPr lang="en-US">
              <a:solidFill>
                <a:srgbClr val="B80E0F">
                  <a:lumMod val="50000"/>
                </a:srgbClr>
              </a:solidFill>
              <a:latin typeface="Impact"/>
            </a:endParaRPr>
          </a:p>
        </p:txBody>
      </p:sp>
    </p:spTree>
    <p:extLst>
      <p:ext uri="{BB962C8B-B14F-4D97-AF65-F5344CB8AC3E}">
        <p14:creationId xmlns:p14="http://schemas.microsoft.com/office/powerpoint/2010/main" val="943256117"/>
      </p:ext>
    </p:extLst>
  </p:cSld>
  <p:clrMapOvr>
    <a:masterClrMapping/>
  </p:clrMapOvr>
  <p:transition xmlns:p14="http://schemas.microsoft.com/office/powerpoint/2010/main" spd="slow" advClick="0" advTm="9000">
    <p:wheel spokes="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514351" y="685800"/>
            <a:ext cx="7796030" cy="115814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88767" y="2063396"/>
            <a:ext cx="3642119"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Content Placeholder 3"/>
          <p:cNvSpPr>
            <a:spLocks noGrp="1"/>
          </p:cNvSpPr>
          <p:nvPr>
            <p:ph sz="quarter" idx="13"/>
          </p:nvPr>
        </p:nvSpPr>
        <p:spPr>
          <a:xfrm>
            <a:off x="514352" y="2861733"/>
            <a:ext cx="3816534" cy="2512852"/>
          </a:xfrm>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63644" y="2063396"/>
            <a:ext cx="364836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3" name="Content Placeholder 5"/>
          <p:cNvSpPr>
            <a:spLocks noGrp="1"/>
          </p:cNvSpPr>
          <p:nvPr>
            <p:ph sz="quarter" idx="14"/>
          </p:nvPr>
        </p:nvSpPr>
        <p:spPr>
          <a:xfrm>
            <a:off x="4495477" y="2861733"/>
            <a:ext cx="3816535" cy="2512852"/>
          </a:xfrm>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4409139-395D-4BFE-A4BF-BFD84DD7C010}" type="datetimeFigureOut">
              <a:rPr lang="en-US" smtClean="0">
                <a:solidFill>
                  <a:srgbClr val="B80E0F">
                    <a:lumMod val="50000"/>
                  </a:srgbClr>
                </a:solidFill>
                <a:latin typeface="Impact"/>
              </a:rPr>
              <a:pPr/>
              <a:t>5/6/16</a:t>
            </a:fld>
            <a:endParaRPr lang="en-US">
              <a:solidFill>
                <a:srgbClr val="B80E0F">
                  <a:lumMod val="50000"/>
                </a:srgbClr>
              </a:solidFill>
              <a:latin typeface="Impact"/>
            </a:endParaRPr>
          </a:p>
        </p:txBody>
      </p:sp>
      <p:sp>
        <p:nvSpPr>
          <p:cNvPr id="8" name="Footer Placeholder 7"/>
          <p:cNvSpPr>
            <a:spLocks noGrp="1"/>
          </p:cNvSpPr>
          <p:nvPr>
            <p:ph type="ftr" sz="quarter" idx="11"/>
          </p:nvPr>
        </p:nvSpPr>
        <p:spPr/>
        <p:txBody>
          <a:bodyPr/>
          <a:lstStyle/>
          <a:p>
            <a:endParaRPr lang="en-US">
              <a:solidFill>
                <a:srgbClr val="B80E0F">
                  <a:lumMod val="50000"/>
                </a:srgbClr>
              </a:solidFill>
              <a:latin typeface="Impact"/>
            </a:endParaRPr>
          </a:p>
        </p:txBody>
      </p:sp>
      <p:sp>
        <p:nvSpPr>
          <p:cNvPr id="9" name="Slide Number Placeholder 8"/>
          <p:cNvSpPr>
            <a:spLocks noGrp="1"/>
          </p:cNvSpPr>
          <p:nvPr>
            <p:ph type="sldNum" sz="quarter" idx="12"/>
          </p:nvPr>
        </p:nvSpPr>
        <p:spPr/>
        <p:txBody>
          <a:bodyPr/>
          <a:lstStyle/>
          <a:p>
            <a:fld id="{4A79ED7C-C32B-49EA-AC3D-54E5891B85EE}" type="slidenum">
              <a:rPr lang="en-US" smtClean="0">
                <a:solidFill>
                  <a:srgbClr val="B80E0F">
                    <a:lumMod val="50000"/>
                  </a:srgbClr>
                </a:solidFill>
                <a:latin typeface="Impact"/>
              </a:rPr>
              <a:pPr/>
              <a:t>‹#›</a:t>
            </a:fld>
            <a:endParaRPr lang="en-US">
              <a:solidFill>
                <a:srgbClr val="B80E0F">
                  <a:lumMod val="50000"/>
                </a:srgbClr>
              </a:solidFill>
              <a:latin typeface="Impact"/>
            </a:endParaRPr>
          </a:p>
        </p:txBody>
      </p:sp>
    </p:spTree>
    <p:extLst>
      <p:ext uri="{BB962C8B-B14F-4D97-AF65-F5344CB8AC3E}">
        <p14:creationId xmlns:p14="http://schemas.microsoft.com/office/powerpoint/2010/main" val="4036815181"/>
      </p:ext>
    </p:extLst>
  </p:cSld>
  <p:clrMapOvr>
    <a:masterClrMapping/>
  </p:clrMapOvr>
  <p:transition xmlns:p14="http://schemas.microsoft.com/office/powerpoint/2010/main" spd="slow" advClick="0" advTm="9000">
    <p:wheel spokes="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overlay-ruleShadow.png"/>
          <p:cNvPicPr>
            <a:picLocks noChangeAspect="1"/>
          </p:cNvPicPr>
          <p:nvPr/>
        </p:nvPicPr>
        <p:blipFill>
          <a:blip r:embed="rId2"/>
          <a:stretch>
            <a:fillRect/>
          </a:stretch>
        </p:blipFill>
        <p:spPr>
          <a:xfrm>
            <a:off x="0" y="1307592"/>
            <a:ext cx="9144000" cy="125016"/>
          </a:xfrm>
          <a:prstGeom prst="rect">
            <a:avLst/>
          </a:prstGeom>
        </p:spPr>
      </p:pic>
      <p:pic>
        <p:nvPicPr>
          <p:cNvPr id="7" name="Picture 6" descr="Overlay-FullBackground.jpg"/>
          <p:cNvPicPr>
            <a:picLocks noChangeAspect="1"/>
          </p:cNvPicPr>
          <p:nvPr/>
        </p:nvPicPr>
        <p:blipFill>
          <a:blip r:embed="rId3"/>
          <a:srcRect t="23333"/>
          <a:stretch>
            <a:fillRect/>
          </a:stretch>
        </p:blipFill>
        <p:spPr>
          <a:xfrm>
            <a:off x="0" y="1425388"/>
            <a:ext cx="9144000" cy="5432612"/>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D85AC8A2-C63C-49A4-89E9-2E4420D2ECA8}" type="datetimeFigureOut">
              <a:rPr lang="en-US" smtClean="0"/>
              <a:t>5/6/16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C7E049-B585-4EE6-96C0-EEB30EAA14FD}" type="slidenum">
              <a:rPr lang="en-US" smtClean="0"/>
              <a:t>‹#›</a:t>
            </a:fld>
            <a:endParaRPr lang="en-US"/>
          </a:p>
        </p:txBody>
      </p:sp>
    </p:spTree>
  </p:cSld>
  <p:clrMapOvr>
    <a:masterClrMapping/>
  </p:clrMapOvr>
  <p:transition xmlns:p14="http://schemas.microsoft.com/office/powerpoint/2010/main" spd="slow" advClick="0" advTm="9000">
    <p:wheel spokes="1"/>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4409139-395D-4BFE-A4BF-BFD84DD7C010}" type="datetimeFigureOut">
              <a:rPr lang="en-US" smtClean="0">
                <a:solidFill>
                  <a:srgbClr val="B80E0F">
                    <a:lumMod val="50000"/>
                  </a:srgbClr>
                </a:solidFill>
                <a:latin typeface="Impact"/>
              </a:rPr>
              <a:pPr/>
              <a:t>5/6/16</a:t>
            </a:fld>
            <a:endParaRPr lang="en-US">
              <a:solidFill>
                <a:srgbClr val="B80E0F">
                  <a:lumMod val="50000"/>
                </a:srgbClr>
              </a:solidFill>
              <a:latin typeface="Impact"/>
            </a:endParaRPr>
          </a:p>
        </p:txBody>
      </p:sp>
      <p:sp>
        <p:nvSpPr>
          <p:cNvPr id="4" name="Footer Placeholder 3"/>
          <p:cNvSpPr>
            <a:spLocks noGrp="1"/>
          </p:cNvSpPr>
          <p:nvPr>
            <p:ph type="ftr" sz="quarter" idx="11"/>
          </p:nvPr>
        </p:nvSpPr>
        <p:spPr/>
        <p:txBody>
          <a:bodyPr/>
          <a:lstStyle/>
          <a:p>
            <a:endParaRPr lang="en-US">
              <a:solidFill>
                <a:srgbClr val="B80E0F">
                  <a:lumMod val="50000"/>
                </a:srgbClr>
              </a:solidFill>
              <a:latin typeface="Impact"/>
            </a:endParaRPr>
          </a:p>
        </p:txBody>
      </p:sp>
      <p:sp>
        <p:nvSpPr>
          <p:cNvPr id="5" name="Slide Number Placeholder 4"/>
          <p:cNvSpPr>
            <a:spLocks noGrp="1"/>
          </p:cNvSpPr>
          <p:nvPr>
            <p:ph type="sldNum" sz="quarter" idx="12"/>
          </p:nvPr>
        </p:nvSpPr>
        <p:spPr/>
        <p:txBody>
          <a:bodyPr/>
          <a:lstStyle/>
          <a:p>
            <a:fld id="{4A79ED7C-C32B-49EA-AC3D-54E5891B85EE}" type="slidenum">
              <a:rPr lang="en-US" smtClean="0">
                <a:solidFill>
                  <a:srgbClr val="B80E0F">
                    <a:lumMod val="50000"/>
                  </a:srgbClr>
                </a:solidFill>
                <a:latin typeface="Impact"/>
              </a:rPr>
              <a:pPr/>
              <a:t>‹#›</a:t>
            </a:fld>
            <a:endParaRPr lang="en-US">
              <a:solidFill>
                <a:srgbClr val="B80E0F">
                  <a:lumMod val="50000"/>
                </a:srgbClr>
              </a:solidFill>
              <a:latin typeface="Impact"/>
            </a:endParaRPr>
          </a:p>
        </p:txBody>
      </p:sp>
    </p:spTree>
    <p:extLst>
      <p:ext uri="{BB962C8B-B14F-4D97-AF65-F5344CB8AC3E}">
        <p14:creationId xmlns:p14="http://schemas.microsoft.com/office/powerpoint/2010/main" val="2782221879"/>
      </p:ext>
    </p:extLst>
  </p:cSld>
  <p:clrMapOvr>
    <a:masterClrMapping/>
  </p:clrMapOvr>
  <p:transition xmlns:p14="http://schemas.microsoft.com/office/powerpoint/2010/main" spd="slow" advClick="0" advTm="9000">
    <p:wheel spokes="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409139-395D-4BFE-A4BF-BFD84DD7C010}" type="datetimeFigureOut">
              <a:rPr lang="en-US" smtClean="0">
                <a:solidFill>
                  <a:srgbClr val="B80E0F">
                    <a:lumMod val="50000"/>
                  </a:srgbClr>
                </a:solidFill>
                <a:latin typeface="Impact"/>
              </a:rPr>
              <a:pPr/>
              <a:t>5/6/16</a:t>
            </a:fld>
            <a:endParaRPr lang="en-US">
              <a:solidFill>
                <a:srgbClr val="B80E0F">
                  <a:lumMod val="50000"/>
                </a:srgbClr>
              </a:solidFill>
              <a:latin typeface="Impact"/>
            </a:endParaRPr>
          </a:p>
        </p:txBody>
      </p:sp>
      <p:sp>
        <p:nvSpPr>
          <p:cNvPr id="3" name="Footer Placeholder 2"/>
          <p:cNvSpPr>
            <a:spLocks noGrp="1"/>
          </p:cNvSpPr>
          <p:nvPr>
            <p:ph type="ftr" sz="quarter" idx="11"/>
          </p:nvPr>
        </p:nvSpPr>
        <p:spPr/>
        <p:txBody>
          <a:bodyPr/>
          <a:lstStyle/>
          <a:p>
            <a:endParaRPr lang="en-US">
              <a:solidFill>
                <a:srgbClr val="B80E0F">
                  <a:lumMod val="50000"/>
                </a:srgbClr>
              </a:solidFill>
              <a:latin typeface="Impact"/>
            </a:endParaRPr>
          </a:p>
        </p:txBody>
      </p:sp>
      <p:sp>
        <p:nvSpPr>
          <p:cNvPr id="4" name="Slide Number Placeholder 3"/>
          <p:cNvSpPr>
            <a:spLocks noGrp="1"/>
          </p:cNvSpPr>
          <p:nvPr>
            <p:ph type="sldNum" sz="quarter" idx="12"/>
          </p:nvPr>
        </p:nvSpPr>
        <p:spPr/>
        <p:txBody>
          <a:bodyPr/>
          <a:lstStyle/>
          <a:p>
            <a:fld id="{4A79ED7C-C32B-49EA-AC3D-54E5891B85EE}" type="slidenum">
              <a:rPr lang="en-US" smtClean="0">
                <a:solidFill>
                  <a:srgbClr val="B80E0F">
                    <a:lumMod val="50000"/>
                  </a:srgbClr>
                </a:solidFill>
                <a:latin typeface="Impact"/>
              </a:rPr>
              <a:pPr/>
              <a:t>‹#›</a:t>
            </a:fld>
            <a:endParaRPr lang="en-US">
              <a:solidFill>
                <a:srgbClr val="B80E0F">
                  <a:lumMod val="50000"/>
                </a:srgbClr>
              </a:solidFill>
              <a:latin typeface="Impact"/>
            </a:endParaRPr>
          </a:p>
        </p:txBody>
      </p:sp>
    </p:spTree>
    <p:extLst>
      <p:ext uri="{BB962C8B-B14F-4D97-AF65-F5344CB8AC3E}">
        <p14:creationId xmlns:p14="http://schemas.microsoft.com/office/powerpoint/2010/main" val="252269301"/>
      </p:ext>
    </p:extLst>
  </p:cSld>
  <p:clrMapOvr>
    <a:masterClrMapping/>
  </p:clrMapOvr>
  <p:transition xmlns:p14="http://schemas.microsoft.com/office/powerpoint/2010/main" spd="slow" advClick="0" advTm="9000">
    <p:wheel spokes="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0232" y="685800"/>
            <a:ext cx="3095145" cy="2023252"/>
          </a:xfrm>
        </p:spPr>
        <p:txBody>
          <a:bodyPr anchor="b">
            <a:normAutofit/>
          </a:bodyPr>
          <a:lstStyle>
            <a:lvl1pPr algn="ctr">
              <a:defRPr sz="3600"/>
            </a:lvl1pPr>
          </a:lstStyle>
          <a:p>
            <a:r>
              <a:rPr lang="en-US" smtClean="0"/>
              <a:t>Click to edit Master title style</a:t>
            </a:r>
            <a:endParaRPr lang="en-US" dirty="0"/>
          </a:p>
        </p:txBody>
      </p:sp>
      <p:sp>
        <p:nvSpPr>
          <p:cNvPr id="10" name="Content Placeholder 2"/>
          <p:cNvSpPr>
            <a:spLocks noGrp="1"/>
          </p:cNvSpPr>
          <p:nvPr>
            <p:ph sz="quarter" idx="13"/>
          </p:nvPr>
        </p:nvSpPr>
        <p:spPr>
          <a:xfrm>
            <a:off x="3784600" y="685801"/>
            <a:ext cx="4525781" cy="468878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20232" y="2709053"/>
            <a:ext cx="3095146"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409139-395D-4BFE-A4BF-BFD84DD7C010}" type="datetimeFigureOut">
              <a:rPr lang="en-US" smtClean="0">
                <a:solidFill>
                  <a:srgbClr val="B80E0F">
                    <a:lumMod val="50000"/>
                  </a:srgbClr>
                </a:solidFill>
                <a:latin typeface="Impact"/>
              </a:rPr>
              <a:pPr/>
              <a:t>5/6/16</a:t>
            </a:fld>
            <a:endParaRPr lang="en-US">
              <a:solidFill>
                <a:srgbClr val="B80E0F">
                  <a:lumMod val="50000"/>
                </a:srgbClr>
              </a:solidFill>
              <a:latin typeface="Impact"/>
            </a:endParaRPr>
          </a:p>
        </p:txBody>
      </p:sp>
      <p:sp>
        <p:nvSpPr>
          <p:cNvPr id="6" name="Footer Placeholder 5"/>
          <p:cNvSpPr>
            <a:spLocks noGrp="1"/>
          </p:cNvSpPr>
          <p:nvPr>
            <p:ph type="ftr" sz="quarter" idx="11"/>
          </p:nvPr>
        </p:nvSpPr>
        <p:spPr/>
        <p:txBody>
          <a:bodyPr/>
          <a:lstStyle/>
          <a:p>
            <a:endParaRPr lang="en-US">
              <a:solidFill>
                <a:srgbClr val="B80E0F">
                  <a:lumMod val="50000"/>
                </a:srgbClr>
              </a:solidFill>
              <a:latin typeface="Impact"/>
            </a:endParaRPr>
          </a:p>
        </p:txBody>
      </p:sp>
      <p:sp>
        <p:nvSpPr>
          <p:cNvPr id="7" name="Slide Number Placeholder 6"/>
          <p:cNvSpPr>
            <a:spLocks noGrp="1"/>
          </p:cNvSpPr>
          <p:nvPr>
            <p:ph type="sldNum" sz="quarter" idx="12"/>
          </p:nvPr>
        </p:nvSpPr>
        <p:spPr/>
        <p:txBody>
          <a:bodyPr/>
          <a:lstStyle/>
          <a:p>
            <a:fld id="{4A79ED7C-C32B-49EA-AC3D-54E5891B85EE}" type="slidenum">
              <a:rPr lang="en-US" smtClean="0">
                <a:solidFill>
                  <a:srgbClr val="B80E0F">
                    <a:lumMod val="50000"/>
                  </a:srgbClr>
                </a:solidFill>
                <a:latin typeface="Impact"/>
              </a:rPr>
              <a:pPr/>
              <a:t>‹#›</a:t>
            </a:fld>
            <a:endParaRPr lang="en-US">
              <a:solidFill>
                <a:srgbClr val="B80E0F">
                  <a:lumMod val="50000"/>
                </a:srgbClr>
              </a:solidFill>
              <a:latin typeface="Impact"/>
            </a:endParaRPr>
          </a:p>
        </p:txBody>
      </p:sp>
    </p:spTree>
    <p:extLst>
      <p:ext uri="{BB962C8B-B14F-4D97-AF65-F5344CB8AC3E}">
        <p14:creationId xmlns:p14="http://schemas.microsoft.com/office/powerpoint/2010/main" val="3829515130"/>
      </p:ext>
    </p:extLst>
  </p:cSld>
  <p:clrMapOvr>
    <a:masterClrMapping/>
  </p:clrMapOvr>
  <p:transition xmlns:p14="http://schemas.microsoft.com/office/powerpoint/2010/main" spd="slow" advClick="0" advTm="9000">
    <p:wheel spokes="1"/>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685800"/>
            <a:ext cx="4758977" cy="2023252"/>
          </a:xfrm>
        </p:spPr>
        <p:txBody>
          <a:bodyPr anchor="b">
            <a:normAutofit/>
          </a:bodyPr>
          <a:lstStyle>
            <a:lvl1pPr algn="ctr">
              <a:defRPr sz="36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611771" y="1"/>
            <a:ext cx="2698610"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14351" y="2709053"/>
            <a:ext cx="4758976"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409139-395D-4BFE-A4BF-BFD84DD7C010}" type="datetimeFigureOut">
              <a:rPr lang="en-US" smtClean="0">
                <a:solidFill>
                  <a:srgbClr val="B80E0F">
                    <a:lumMod val="50000"/>
                  </a:srgbClr>
                </a:solidFill>
                <a:latin typeface="Impact"/>
              </a:rPr>
              <a:pPr/>
              <a:t>5/6/16</a:t>
            </a:fld>
            <a:endParaRPr lang="en-US">
              <a:solidFill>
                <a:srgbClr val="B80E0F">
                  <a:lumMod val="50000"/>
                </a:srgbClr>
              </a:solidFill>
              <a:latin typeface="Impact"/>
            </a:endParaRPr>
          </a:p>
        </p:txBody>
      </p:sp>
      <p:sp>
        <p:nvSpPr>
          <p:cNvPr id="6" name="Footer Placeholder 5"/>
          <p:cNvSpPr>
            <a:spLocks noGrp="1"/>
          </p:cNvSpPr>
          <p:nvPr>
            <p:ph type="ftr" sz="quarter" idx="11"/>
          </p:nvPr>
        </p:nvSpPr>
        <p:spPr/>
        <p:txBody>
          <a:bodyPr/>
          <a:lstStyle/>
          <a:p>
            <a:endParaRPr lang="en-US">
              <a:solidFill>
                <a:srgbClr val="B80E0F">
                  <a:lumMod val="50000"/>
                </a:srgbClr>
              </a:solidFill>
              <a:latin typeface="Impact"/>
            </a:endParaRPr>
          </a:p>
        </p:txBody>
      </p:sp>
      <p:sp>
        <p:nvSpPr>
          <p:cNvPr id="7" name="Slide Number Placeholder 6"/>
          <p:cNvSpPr>
            <a:spLocks noGrp="1"/>
          </p:cNvSpPr>
          <p:nvPr>
            <p:ph type="sldNum" sz="quarter" idx="12"/>
          </p:nvPr>
        </p:nvSpPr>
        <p:spPr/>
        <p:txBody>
          <a:bodyPr/>
          <a:lstStyle/>
          <a:p>
            <a:fld id="{4A79ED7C-C32B-49EA-AC3D-54E5891B85EE}" type="slidenum">
              <a:rPr lang="en-US" smtClean="0">
                <a:solidFill>
                  <a:srgbClr val="B80E0F">
                    <a:lumMod val="50000"/>
                  </a:srgbClr>
                </a:solidFill>
                <a:latin typeface="Impact"/>
              </a:rPr>
              <a:pPr/>
              <a:t>‹#›</a:t>
            </a:fld>
            <a:endParaRPr lang="en-US">
              <a:solidFill>
                <a:srgbClr val="B80E0F">
                  <a:lumMod val="50000"/>
                </a:srgbClr>
              </a:solidFill>
              <a:latin typeface="Impact"/>
            </a:endParaRPr>
          </a:p>
        </p:txBody>
      </p:sp>
    </p:spTree>
    <p:extLst>
      <p:ext uri="{BB962C8B-B14F-4D97-AF65-F5344CB8AC3E}">
        <p14:creationId xmlns:p14="http://schemas.microsoft.com/office/powerpoint/2010/main" val="168964972"/>
      </p:ext>
    </p:extLst>
  </p:cSld>
  <p:clrMapOvr>
    <a:masterClrMapping/>
  </p:clrMapOvr>
  <p:transition xmlns:p14="http://schemas.microsoft.com/office/powerpoint/2010/main" spd="slow" advClick="0" advTm="9000">
    <p:wheel spokes="1"/>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4106333"/>
            <a:ext cx="7796031" cy="588846"/>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4351" y="685800"/>
            <a:ext cx="7794385"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14335" y="4702923"/>
            <a:ext cx="7796046"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409139-395D-4BFE-A4BF-BFD84DD7C010}" type="datetimeFigureOut">
              <a:rPr lang="en-US" smtClean="0">
                <a:solidFill>
                  <a:srgbClr val="B80E0F">
                    <a:lumMod val="50000"/>
                  </a:srgbClr>
                </a:solidFill>
                <a:latin typeface="Impact"/>
              </a:rPr>
              <a:pPr/>
              <a:t>5/6/16</a:t>
            </a:fld>
            <a:endParaRPr lang="en-US">
              <a:solidFill>
                <a:srgbClr val="B80E0F">
                  <a:lumMod val="50000"/>
                </a:srgbClr>
              </a:solidFill>
              <a:latin typeface="Impact"/>
            </a:endParaRPr>
          </a:p>
        </p:txBody>
      </p:sp>
      <p:sp>
        <p:nvSpPr>
          <p:cNvPr id="6" name="Footer Placeholder 5"/>
          <p:cNvSpPr>
            <a:spLocks noGrp="1"/>
          </p:cNvSpPr>
          <p:nvPr>
            <p:ph type="ftr" sz="quarter" idx="11"/>
          </p:nvPr>
        </p:nvSpPr>
        <p:spPr/>
        <p:txBody>
          <a:bodyPr/>
          <a:lstStyle/>
          <a:p>
            <a:endParaRPr lang="en-US">
              <a:solidFill>
                <a:srgbClr val="B80E0F">
                  <a:lumMod val="50000"/>
                </a:srgbClr>
              </a:solidFill>
              <a:latin typeface="Impact"/>
            </a:endParaRPr>
          </a:p>
        </p:txBody>
      </p:sp>
      <p:sp>
        <p:nvSpPr>
          <p:cNvPr id="7" name="Slide Number Placeholder 6"/>
          <p:cNvSpPr>
            <a:spLocks noGrp="1"/>
          </p:cNvSpPr>
          <p:nvPr>
            <p:ph type="sldNum" sz="quarter" idx="12"/>
          </p:nvPr>
        </p:nvSpPr>
        <p:spPr/>
        <p:txBody>
          <a:bodyPr/>
          <a:lstStyle/>
          <a:p>
            <a:fld id="{4A79ED7C-C32B-49EA-AC3D-54E5891B85EE}" type="slidenum">
              <a:rPr lang="en-US" smtClean="0">
                <a:solidFill>
                  <a:srgbClr val="B80E0F">
                    <a:lumMod val="50000"/>
                  </a:srgbClr>
                </a:solidFill>
                <a:latin typeface="Impact"/>
              </a:rPr>
              <a:pPr/>
              <a:t>‹#›</a:t>
            </a:fld>
            <a:endParaRPr lang="en-US">
              <a:solidFill>
                <a:srgbClr val="B80E0F">
                  <a:lumMod val="50000"/>
                </a:srgbClr>
              </a:solidFill>
              <a:latin typeface="Impact"/>
            </a:endParaRPr>
          </a:p>
        </p:txBody>
      </p:sp>
    </p:spTree>
    <p:extLst>
      <p:ext uri="{BB962C8B-B14F-4D97-AF65-F5344CB8AC3E}">
        <p14:creationId xmlns:p14="http://schemas.microsoft.com/office/powerpoint/2010/main" val="4200029541"/>
      </p:ext>
    </p:extLst>
  </p:cSld>
  <p:clrMapOvr>
    <a:masterClrMapping/>
  </p:clrMapOvr>
  <p:transition xmlns:p14="http://schemas.microsoft.com/office/powerpoint/2010/main" spd="slow" advClick="0" advTm="9000">
    <p:wheel spokes="1"/>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685801"/>
            <a:ext cx="7797677" cy="3194903"/>
          </a:xfrm>
        </p:spPr>
        <p:txBody>
          <a:bodyPr anchor="ctr">
            <a:normAutofit/>
          </a:bodyPr>
          <a:lstStyle>
            <a:lvl1pPr algn="ctr">
              <a:defRPr sz="4800"/>
            </a:lvl1pPr>
          </a:lstStyle>
          <a:p>
            <a:r>
              <a:rPr lang="en-US" smtClean="0"/>
              <a:t>Click to edit Master title style</a:t>
            </a:r>
            <a:endParaRPr lang="en-US" dirty="0"/>
          </a:p>
        </p:txBody>
      </p:sp>
      <p:sp>
        <p:nvSpPr>
          <p:cNvPr id="4" name="Text Placeholder 3"/>
          <p:cNvSpPr>
            <a:spLocks noGrp="1"/>
          </p:cNvSpPr>
          <p:nvPr>
            <p:ph type="body" sz="half" idx="2"/>
          </p:nvPr>
        </p:nvSpPr>
        <p:spPr>
          <a:xfrm>
            <a:off x="514335" y="4106333"/>
            <a:ext cx="7796047"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409139-395D-4BFE-A4BF-BFD84DD7C010}" type="datetimeFigureOut">
              <a:rPr lang="en-US" smtClean="0">
                <a:solidFill>
                  <a:srgbClr val="B80E0F">
                    <a:lumMod val="50000"/>
                  </a:srgbClr>
                </a:solidFill>
                <a:latin typeface="Impact"/>
              </a:rPr>
              <a:pPr/>
              <a:t>5/6/16</a:t>
            </a:fld>
            <a:endParaRPr lang="en-US">
              <a:solidFill>
                <a:srgbClr val="B80E0F">
                  <a:lumMod val="50000"/>
                </a:srgbClr>
              </a:solidFill>
              <a:latin typeface="Impact"/>
            </a:endParaRPr>
          </a:p>
        </p:txBody>
      </p:sp>
      <p:sp>
        <p:nvSpPr>
          <p:cNvPr id="6" name="Footer Placeholder 5"/>
          <p:cNvSpPr>
            <a:spLocks noGrp="1"/>
          </p:cNvSpPr>
          <p:nvPr>
            <p:ph type="ftr" sz="quarter" idx="11"/>
          </p:nvPr>
        </p:nvSpPr>
        <p:spPr/>
        <p:txBody>
          <a:bodyPr/>
          <a:lstStyle/>
          <a:p>
            <a:endParaRPr lang="en-US">
              <a:solidFill>
                <a:srgbClr val="B80E0F">
                  <a:lumMod val="50000"/>
                </a:srgbClr>
              </a:solidFill>
              <a:latin typeface="Impact"/>
            </a:endParaRPr>
          </a:p>
        </p:txBody>
      </p:sp>
      <p:sp>
        <p:nvSpPr>
          <p:cNvPr id="7" name="Slide Number Placeholder 6"/>
          <p:cNvSpPr>
            <a:spLocks noGrp="1"/>
          </p:cNvSpPr>
          <p:nvPr>
            <p:ph type="sldNum" sz="quarter" idx="12"/>
          </p:nvPr>
        </p:nvSpPr>
        <p:spPr/>
        <p:txBody>
          <a:bodyPr/>
          <a:lstStyle/>
          <a:p>
            <a:fld id="{4A79ED7C-C32B-49EA-AC3D-54E5891B85EE}" type="slidenum">
              <a:rPr lang="en-US" smtClean="0">
                <a:solidFill>
                  <a:srgbClr val="B80E0F">
                    <a:lumMod val="50000"/>
                  </a:srgbClr>
                </a:solidFill>
                <a:latin typeface="Impact"/>
              </a:rPr>
              <a:pPr/>
              <a:t>‹#›</a:t>
            </a:fld>
            <a:endParaRPr lang="en-US">
              <a:solidFill>
                <a:srgbClr val="B80E0F">
                  <a:lumMod val="50000"/>
                </a:srgbClr>
              </a:solidFill>
              <a:latin typeface="Impact"/>
            </a:endParaRPr>
          </a:p>
        </p:txBody>
      </p:sp>
    </p:spTree>
    <p:extLst>
      <p:ext uri="{BB962C8B-B14F-4D97-AF65-F5344CB8AC3E}">
        <p14:creationId xmlns:p14="http://schemas.microsoft.com/office/powerpoint/2010/main" val="3932457833"/>
      </p:ext>
    </p:extLst>
  </p:cSld>
  <p:clrMapOvr>
    <a:masterClrMapping/>
  </p:clrMapOvr>
  <p:transition xmlns:p14="http://schemas.microsoft.com/office/powerpoint/2010/main" spd="slow" advClick="0" advTm="9000">
    <p:wheel spokes="1"/>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99" y="685800"/>
            <a:ext cx="7143765" cy="2916704"/>
          </a:xfrm>
        </p:spPr>
        <p:txBody>
          <a:bodyPr anchor="ctr">
            <a:normAutofit/>
          </a:bodyPr>
          <a:lstStyle>
            <a:lvl1pPr algn="ctr">
              <a:defRPr sz="48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162698" y="3610032"/>
            <a:ext cx="6500967"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514351" y="4106334"/>
            <a:ext cx="779766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409139-395D-4BFE-A4BF-BFD84DD7C010}" type="datetimeFigureOut">
              <a:rPr lang="en-US" smtClean="0">
                <a:solidFill>
                  <a:srgbClr val="B80E0F">
                    <a:lumMod val="50000"/>
                  </a:srgbClr>
                </a:solidFill>
                <a:latin typeface="Impact"/>
              </a:rPr>
              <a:pPr/>
              <a:t>5/6/16</a:t>
            </a:fld>
            <a:endParaRPr lang="en-US">
              <a:solidFill>
                <a:srgbClr val="B80E0F">
                  <a:lumMod val="50000"/>
                </a:srgbClr>
              </a:solidFill>
              <a:latin typeface="Impact"/>
            </a:endParaRPr>
          </a:p>
        </p:txBody>
      </p:sp>
      <p:sp>
        <p:nvSpPr>
          <p:cNvPr id="6" name="Footer Placeholder 5"/>
          <p:cNvSpPr>
            <a:spLocks noGrp="1"/>
          </p:cNvSpPr>
          <p:nvPr>
            <p:ph type="ftr" sz="quarter" idx="11"/>
          </p:nvPr>
        </p:nvSpPr>
        <p:spPr/>
        <p:txBody>
          <a:bodyPr/>
          <a:lstStyle/>
          <a:p>
            <a:endParaRPr lang="en-US">
              <a:solidFill>
                <a:srgbClr val="B80E0F">
                  <a:lumMod val="50000"/>
                </a:srgbClr>
              </a:solidFill>
              <a:latin typeface="Impact"/>
            </a:endParaRPr>
          </a:p>
        </p:txBody>
      </p:sp>
      <p:sp>
        <p:nvSpPr>
          <p:cNvPr id="7" name="Slide Number Placeholder 6"/>
          <p:cNvSpPr>
            <a:spLocks noGrp="1"/>
          </p:cNvSpPr>
          <p:nvPr>
            <p:ph type="sldNum" sz="quarter" idx="12"/>
          </p:nvPr>
        </p:nvSpPr>
        <p:spPr/>
        <p:txBody>
          <a:bodyPr/>
          <a:lstStyle/>
          <a:p>
            <a:fld id="{4A79ED7C-C32B-49EA-AC3D-54E5891B85EE}" type="slidenum">
              <a:rPr lang="en-US" smtClean="0">
                <a:solidFill>
                  <a:srgbClr val="B80E0F">
                    <a:lumMod val="50000"/>
                  </a:srgbClr>
                </a:solidFill>
                <a:latin typeface="Impact"/>
              </a:rPr>
              <a:pPr/>
              <a:t>‹#›</a:t>
            </a:fld>
            <a:endParaRPr lang="en-US">
              <a:solidFill>
                <a:srgbClr val="B80E0F">
                  <a:lumMod val="50000"/>
                </a:srgbClr>
              </a:solidFill>
              <a:latin typeface="Impact"/>
            </a:endParaRPr>
          </a:p>
        </p:txBody>
      </p:sp>
      <p:sp>
        <p:nvSpPr>
          <p:cNvPr id="13" name="TextBox 12"/>
          <p:cNvSpPr txBox="1"/>
          <p:nvPr/>
        </p:nvSpPr>
        <p:spPr>
          <a:xfrm>
            <a:off x="514351" y="892628"/>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8000" dirty="0">
                <a:solidFill>
                  <a:prstClr val="black"/>
                </a:solidFill>
                <a:effectLst/>
                <a:latin typeface="Impact"/>
              </a:rPr>
              <a:t>“</a:t>
            </a:r>
          </a:p>
        </p:txBody>
      </p:sp>
      <p:sp>
        <p:nvSpPr>
          <p:cNvPr id="14" name="TextBox 13"/>
          <p:cNvSpPr txBox="1"/>
          <p:nvPr/>
        </p:nvSpPr>
        <p:spPr>
          <a:xfrm>
            <a:off x="7854812" y="2922827"/>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prstClr val="black"/>
                </a:solidFill>
                <a:effectLst/>
                <a:latin typeface="Impact"/>
              </a:rPr>
              <a:t>”</a:t>
            </a:r>
          </a:p>
        </p:txBody>
      </p:sp>
    </p:spTree>
    <p:extLst>
      <p:ext uri="{BB962C8B-B14F-4D97-AF65-F5344CB8AC3E}">
        <p14:creationId xmlns:p14="http://schemas.microsoft.com/office/powerpoint/2010/main" val="4108804773"/>
      </p:ext>
    </p:extLst>
  </p:cSld>
  <p:clrMapOvr>
    <a:masterClrMapping/>
  </p:clrMapOvr>
  <p:transition xmlns:p14="http://schemas.microsoft.com/office/powerpoint/2010/main" spd="slow" advClick="0" advTm="9000">
    <p:wheel spokes="1"/>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14351" y="1723855"/>
            <a:ext cx="7796030" cy="2511835"/>
          </a:xfrm>
        </p:spPr>
        <p:txBody>
          <a:bodyPr anchor="b">
            <a:normAutofit/>
          </a:bodyPr>
          <a:lstStyle>
            <a:lvl1pPr algn="l">
              <a:defRPr sz="4800"/>
            </a:lvl1pPr>
          </a:lstStyle>
          <a:p>
            <a:r>
              <a:rPr lang="en-US" smtClean="0"/>
              <a:t>Click to edit Master title style</a:t>
            </a:r>
            <a:endParaRPr lang="en-US" dirty="0"/>
          </a:p>
        </p:txBody>
      </p:sp>
      <p:sp>
        <p:nvSpPr>
          <p:cNvPr id="4" name="Text Placeholder 3"/>
          <p:cNvSpPr>
            <a:spLocks noGrp="1"/>
          </p:cNvSpPr>
          <p:nvPr>
            <p:ph type="body" sz="half" idx="2"/>
          </p:nvPr>
        </p:nvSpPr>
        <p:spPr>
          <a:xfrm>
            <a:off x="514351" y="4247468"/>
            <a:ext cx="7796030"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409139-395D-4BFE-A4BF-BFD84DD7C010}" type="datetimeFigureOut">
              <a:rPr lang="en-US" smtClean="0">
                <a:solidFill>
                  <a:srgbClr val="B80E0F">
                    <a:lumMod val="50000"/>
                  </a:srgbClr>
                </a:solidFill>
                <a:latin typeface="Impact"/>
              </a:rPr>
              <a:pPr/>
              <a:t>5/6/16</a:t>
            </a:fld>
            <a:endParaRPr lang="en-US">
              <a:solidFill>
                <a:srgbClr val="B80E0F">
                  <a:lumMod val="50000"/>
                </a:srgbClr>
              </a:solidFill>
              <a:latin typeface="Impact"/>
            </a:endParaRPr>
          </a:p>
        </p:txBody>
      </p:sp>
      <p:sp>
        <p:nvSpPr>
          <p:cNvPr id="6" name="Footer Placeholder 5"/>
          <p:cNvSpPr>
            <a:spLocks noGrp="1"/>
          </p:cNvSpPr>
          <p:nvPr>
            <p:ph type="ftr" sz="quarter" idx="11"/>
          </p:nvPr>
        </p:nvSpPr>
        <p:spPr/>
        <p:txBody>
          <a:bodyPr/>
          <a:lstStyle/>
          <a:p>
            <a:endParaRPr lang="en-US">
              <a:solidFill>
                <a:srgbClr val="B80E0F">
                  <a:lumMod val="50000"/>
                </a:srgbClr>
              </a:solidFill>
              <a:latin typeface="Impact"/>
            </a:endParaRPr>
          </a:p>
        </p:txBody>
      </p:sp>
      <p:sp>
        <p:nvSpPr>
          <p:cNvPr id="7" name="Slide Number Placeholder 6"/>
          <p:cNvSpPr>
            <a:spLocks noGrp="1"/>
          </p:cNvSpPr>
          <p:nvPr>
            <p:ph type="sldNum" sz="quarter" idx="12"/>
          </p:nvPr>
        </p:nvSpPr>
        <p:spPr/>
        <p:txBody>
          <a:bodyPr/>
          <a:lstStyle/>
          <a:p>
            <a:fld id="{4A79ED7C-C32B-49EA-AC3D-54E5891B85EE}" type="slidenum">
              <a:rPr lang="en-US" smtClean="0">
                <a:solidFill>
                  <a:srgbClr val="B80E0F">
                    <a:lumMod val="50000"/>
                  </a:srgbClr>
                </a:solidFill>
                <a:latin typeface="Impact"/>
              </a:rPr>
              <a:pPr/>
              <a:t>‹#›</a:t>
            </a:fld>
            <a:endParaRPr lang="en-US">
              <a:solidFill>
                <a:srgbClr val="B80E0F">
                  <a:lumMod val="50000"/>
                </a:srgbClr>
              </a:solidFill>
              <a:latin typeface="Impact"/>
            </a:endParaRPr>
          </a:p>
        </p:txBody>
      </p:sp>
    </p:spTree>
    <p:extLst>
      <p:ext uri="{BB962C8B-B14F-4D97-AF65-F5344CB8AC3E}">
        <p14:creationId xmlns:p14="http://schemas.microsoft.com/office/powerpoint/2010/main" val="4003828350"/>
      </p:ext>
    </p:extLst>
  </p:cSld>
  <p:clrMapOvr>
    <a:masterClrMapping/>
  </p:clrMapOvr>
  <p:transition xmlns:p14="http://schemas.microsoft.com/office/powerpoint/2010/main" spd="slow" advClick="0" advTm="9000">
    <p:wheel spokes="1"/>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514351" y="685801"/>
            <a:ext cx="7796030" cy="1151965"/>
          </a:xfrm>
        </p:spPr>
        <p:txBody>
          <a:bodyPr/>
          <a:lstStyle>
            <a:lvl1pPr algn="ctr">
              <a:defRPr/>
            </a:lvl1pPr>
          </a:lstStyle>
          <a:p>
            <a:r>
              <a:rPr lang="en-US" smtClean="0"/>
              <a:t>Click to edit Master title style</a:t>
            </a:r>
            <a:endParaRPr lang="en-US" dirty="0"/>
          </a:p>
        </p:txBody>
      </p:sp>
      <p:sp>
        <p:nvSpPr>
          <p:cNvPr id="7" name="Text Placeholder 2"/>
          <p:cNvSpPr>
            <a:spLocks noGrp="1"/>
          </p:cNvSpPr>
          <p:nvPr>
            <p:ph type="body" idx="1"/>
          </p:nvPr>
        </p:nvSpPr>
        <p:spPr>
          <a:xfrm>
            <a:off x="514352" y="2063395"/>
            <a:ext cx="2482596"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514352" y="2639658"/>
            <a:ext cx="2482596"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3175967" y="2063395"/>
            <a:ext cx="2482596"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3175966" y="2639658"/>
            <a:ext cx="2482596"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5827785" y="2063395"/>
            <a:ext cx="2482596"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5827785" y="2639658"/>
            <a:ext cx="2482596"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84409139-395D-4BFE-A4BF-BFD84DD7C010}" type="datetimeFigureOut">
              <a:rPr lang="en-US" smtClean="0">
                <a:solidFill>
                  <a:srgbClr val="B80E0F">
                    <a:lumMod val="50000"/>
                  </a:srgbClr>
                </a:solidFill>
                <a:latin typeface="Impact"/>
              </a:rPr>
              <a:pPr/>
              <a:t>5/6/16</a:t>
            </a:fld>
            <a:endParaRPr lang="en-US">
              <a:solidFill>
                <a:srgbClr val="B80E0F">
                  <a:lumMod val="50000"/>
                </a:srgbClr>
              </a:solidFill>
              <a:latin typeface="Impact"/>
            </a:endParaRPr>
          </a:p>
        </p:txBody>
      </p:sp>
      <p:sp>
        <p:nvSpPr>
          <p:cNvPr id="4" name="Footer Placeholder 3"/>
          <p:cNvSpPr>
            <a:spLocks noGrp="1"/>
          </p:cNvSpPr>
          <p:nvPr>
            <p:ph type="ftr" sz="quarter" idx="11"/>
          </p:nvPr>
        </p:nvSpPr>
        <p:spPr/>
        <p:txBody>
          <a:bodyPr/>
          <a:lstStyle/>
          <a:p>
            <a:endParaRPr lang="en-US">
              <a:solidFill>
                <a:srgbClr val="B80E0F">
                  <a:lumMod val="50000"/>
                </a:srgbClr>
              </a:solidFill>
              <a:latin typeface="Impact"/>
            </a:endParaRPr>
          </a:p>
        </p:txBody>
      </p:sp>
      <p:sp>
        <p:nvSpPr>
          <p:cNvPr id="5" name="Slide Number Placeholder 4"/>
          <p:cNvSpPr>
            <a:spLocks noGrp="1"/>
          </p:cNvSpPr>
          <p:nvPr>
            <p:ph type="sldNum" sz="quarter" idx="12"/>
          </p:nvPr>
        </p:nvSpPr>
        <p:spPr/>
        <p:txBody>
          <a:bodyPr/>
          <a:lstStyle/>
          <a:p>
            <a:fld id="{4A79ED7C-C32B-49EA-AC3D-54E5891B85EE}" type="slidenum">
              <a:rPr lang="en-US" smtClean="0">
                <a:solidFill>
                  <a:srgbClr val="B80E0F">
                    <a:lumMod val="50000"/>
                  </a:srgbClr>
                </a:solidFill>
                <a:latin typeface="Impact"/>
              </a:rPr>
              <a:pPr/>
              <a:t>‹#›</a:t>
            </a:fld>
            <a:endParaRPr lang="en-US">
              <a:solidFill>
                <a:srgbClr val="B80E0F">
                  <a:lumMod val="50000"/>
                </a:srgbClr>
              </a:solidFill>
              <a:latin typeface="Impact"/>
            </a:endParaRPr>
          </a:p>
        </p:txBody>
      </p:sp>
    </p:spTree>
    <p:extLst>
      <p:ext uri="{BB962C8B-B14F-4D97-AF65-F5344CB8AC3E}">
        <p14:creationId xmlns:p14="http://schemas.microsoft.com/office/powerpoint/2010/main" val="2548899680"/>
      </p:ext>
    </p:extLst>
  </p:cSld>
  <p:clrMapOvr>
    <a:masterClrMapping/>
  </p:clrMapOvr>
  <p:transition xmlns:p14="http://schemas.microsoft.com/office/powerpoint/2010/main" spd="slow" advClick="0" advTm="9000">
    <p:wheel spokes="1"/>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514351" y="685801"/>
            <a:ext cx="7797662" cy="1151965"/>
          </a:xfrm>
        </p:spPr>
        <p:txBody>
          <a:bodyPr/>
          <a:lstStyle>
            <a:lvl1pPr algn="ctr">
              <a:defRPr/>
            </a:lvl1pPr>
          </a:lstStyle>
          <a:p>
            <a:r>
              <a:rPr lang="en-US" smtClean="0"/>
              <a:t>Click to edit Master title style</a:t>
            </a:r>
            <a:endParaRPr lang="en-US" dirty="0"/>
          </a:p>
        </p:txBody>
      </p:sp>
      <p:sp>
        <p:nvSpPr>
          <p:cNvPr id="19" name="Text Placeholder 2"/>
          <p:cNvSpPr>
            <a:spLocks noGrp="1"/>
          </p:cNvSpPr>
          <p:nvPr>
            <p:ph type="body" idx="1"/>
          </p:nvPr>
        </p:nvSpPr>
        <p:spPr>
          <a:xfrm>
            <a:off x="518880" y="3813025"/>
            <a:ext cx="2482596"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514335" y="2063396"/>
            <a:ext cx="2482596"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518880" y="4389288"/>
            <a:ext cx="2482596"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3178058" y="3813025"/>
            <a:ext cx="2482596"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3176999" y="2063396"/>
            <a:ext cx="2482596"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3176999" y="4389286"/>
            <a:ext cx="2482596"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5826708" y="3813025"/>
            <a:ext cx="2482596"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5826614" y="2063394"/>
            <a:ext cx="2482596"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5826614" y="4389284"/>
            <a:ext cx="2482596"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84409139-395D-4BFE-A4BF-BFD84DD7C010}" type="datetimeFigureOut">
              <a:rPr lang="en-US" smtClean="0">
                <a:solidFill>
                  <a:srgbClr val="B80E0F">
                    <a:lumMod val="50000"/>
                  </a:srgbClr>
                </a:solidFill>
                <a:latin typeface="Impact"/>
              </a:rPr>
              <a:pPr/>
              <a:t>5/6/16</a:t>
            </a:fld>
            <a:endParaRPr lang="en-US">
              <a:solidFill>
                <a:srgbClr val="B80E0F">
                  <a:lumMod val="50000"/>
                </a:srgbClr>
              </a:solidFill>
              <a:latin typeface="Impact"/>
            </a:endParaRPr>
          </a:p>
        </p:txBody>
      </p:sp>
      <p:sp>
        <p:nvSpPr>
          <p:cNvPr id="4" name="Footer Placeholder 3"/>
          <p:cNvSpPr>
            <a:spLocks noGrp="1"/>
          </p:cNvSpPr>
          <p:nvPr>
            <p:ph type="ftr" sz="quarter" idx="11"/>
          </p:nvPr>
        </p:nvSpPr>
        <p:spPr/>
        <p:txBody>
          <a:bodyPr/>
          <a:lstStyle/>
          <a:p>
            <a:endParaRPr lang="en-US">
              <a:solidFill>
                <a:srgbClr val="B80E0F">
                  <a:lumMod val="50000"/>
                </a:srgbClr>
              </a:solidFill>
              <a:latin typeface="Impact"/>
            </a:endParaRPr>
          </a:p>
        </p:txBody>
      </p:sp>
      <p:sp>
        <p:nvSpPr>
          <p:cNvPr id="5" name="Slide Number Placeholder 4"/>
          <p:cNvSpPr>
            <a:spLocks noGrp="1"/>
          </p:cNvSpPr>
          <p:nvPr>
            <p:ph type="sldNum" sz="quarter" idx="12"/>
          </p:nvPr>
        </p:nvSpPr>
        <p:spPr/>
        <p:txBody>
          <a:bodyPr/>
          <a:lstStyle/>
          <a:p>
            <a:fld id="{4A79ED7C-C32B-49EA-AC3D-54E5891B85EE}" type="slidenum">
              <a:rPr lang="en-US" smtClean="0">
                <a:solidFill>
                  <a:srgbClr val="B80E0F">
                    <a:lumMod val="50000"/>
                  </a:srgbClr>
                </a:solidFill>
                <a:latin typeface="Impact"/>
              </a:rPr>
              <a:pPr/>
              <a:t>‹#›</a:t>
            </a:fld>
            <a:endParaRPr lang="en-US">
              <a:solidFill>
                <a:srgbClr val="B80E0F">
                  <a:lumMod val="50000"/>
                </a:srgbClr>
              </a:solidFill>
              <a:latin typeface="Impact"/>
            </a:endParaRPr>
          </a:p>
        </p:txBody>
      </p:sp>
    </p:spTree>
    <p:extLst>
      <p:ext uri="{BB962C8B-B14F-4D97-AF65-F5344CB8AC3E}">
        <p14:creationId xmlns:p14="http://schemas.microsoft.com/office/powerpoint/2010/main" val="3689673531"/>
      </p:ext>
    </p:extLst>
  </p:cSld>
  <p:clrMapOvr>
    <a:masterClrMapping/>
  </p:clrMapOvr>
  <p:transition xmlns:p14="http://schemas.microsoft.com/office/powerpoint/2010/main" spd="slow" advClick="0" advTm="9000">
    <p:wheel spokes="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pic>
        <p:nvPicPr>
          <p:cNvPr id="8" name="Picture 7" descr="Overlay-FullBackground.jpg"/>
          <p:cNvPicPr>
            <a:picLocks noChangeAspect="1"/>
          </p:cNvPicPr>
          <p:nvPr/>
        </p:nvPicPr>
        <p:blipFill>
          <a:blip r:embed="rId2"/>
          <a:srcRect t="50000"/>
          <a:stretch>
            <a:fillRect/>
          </a:stretch>
        </p:blipFill>
        <p:spPr>
          <a:xfrm>
            <a:off x="0" y="3429000"/>
            <a:ext cx="9144000" cy="3429000"/>
          </a:xfrm>
          <a:prstGeom prst="rect">
            <a:avLst/>
          </a:prstGeom>
        </p:spPr>
      </p:pic>
      <p:sp>
        <p:nvSpPr>
          <p:cNvPr id="2" name="Title 1"/>
          <p:cNvSpPr>
            <a:spLocks noGrp="1"/>
          </p:cNvSpPr>
          <p:nvPr>
            <p:ph type="ctrTitle"/>
          </p:nvPr>
        </p:nvSpPr>
        <p:spPr>
          <a:xfrm>
            <a:off x="779463" y="789081"/>
            <a:ext cx="7583488" cy="1470025"/>
          </a:xfrm>
        </p:spPr>
        <p:txBody>
          <a:bodyPr anchor="ctr" anchorCtr="0"/>
          <a:lstStyle/>
          <a:p>
            <a:r>
              <a:rPr lang="en-US" smtClean="0"/>
              <a:t>Click to edit Master title style</a:t>
            </a:r>
            <a:endParaRPr/>
          </a:p>
        </p:txBody>
      </p:sp>
      <p:sp>
        <p:nvSpPr>
          <p:cNvPr id="3" name="Subtitle 2"/>
          <p:cNvSpPr>
            <a:spLocks noGrp="1"/>
          </p:cNvSpPr>
          <p:nvPr>
            <p:ph type="subTitle" idx="1"/>
          </p:nvPr>
        </p:nvSpPr>
        <p:spPr>
          <a:xfrm>
            <a:off x="779463" y="4724400"/>
            <a:ext cx="7583487" cy="1385047"/>
          </a:xfrm>
        </p:spPr>
        <p:txBody>
          <a:bodyPr anchor="ctr" anchorCtr="0">
            <a:normAutofit/>
          </a:bodyPr>
          <a:lstStyle>
            <a:lvl1pPr marL="0" indent="0" algn="ctr">
              <a:spcBef>
                <a:spcPts val="300"/>
              </a:spcBef>
              <a:buNone/>
              <a:defRPr sz="1800">
                <a:solidFill>
                  <a:schemeClr val="bg2"/>
                </a:solidFill>
                <a:effectLst>
                  <a:outerShdw blurRad="63500" dir="2700000" algn="tl" rotWithShape="0">
                    <a:schemeClr val="tx1">
                      <a:alpha val="40000"/>
                    </a:scheme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D85AC8A2-C63C-49A4-89E9-2E4420D2ECA8}" type="datetimeFigureOut">
              <a:rPr lang="en-US" smtClean="0"/>
              <a:t>5/6/16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C7E049-B585-4EE6-96C0-EEB30EAA14FD}" type="slidenum">
              <a:rPr lang="en-US" smtClean="0"/>
              <a:t>‹#›</a:t>
            </a:fld>
            <a:endParaRPr lang="en-US"/>
          </a:p>
        </p:txBody>
      </p:sp>
      <p:pic>
        <p:nvPicPr>
          <p:cNvPr id="7" name="Picture 6" descr="overlay-ruleShadow.png"/>
          <p:cNvPicPr>
            <a:picLocks noChangeAspect="1"/>
          </p:cNvPicPr>
          <p:nvPr/>
        </p:nvPicPr>
        <p:blipFill>
          <a:blip r:embed="rId3"/>
          <a:stretch>
            <a:fillRect/>
          </a:stretch>
        </p:blipFill>
        <p:spPr>
          <a:xfrm>
            <a:off x="0" y="3303984"/>
            <a:ext cx="9144000" cy="125016"/>
          </a:xfrm>
          <a:prstGeom prst="rect">
            <a:avLst/>
          </a:prstGeom>
        </p:spPr>
      </p:pic>
      <p:sp>
        <p:nvSpPr>
          <p:cNvPr id="10" name="Picture Placeholder 9"/>
          <p:cNvSpPr>
            <a:spLocks noGrp="1"/>
          </p:cNvSpPr>
          <p:nvPr>
            <p:ph type="pic" sz="quarter" idx="13"/>
          </p:nvPr>
        </p:nvSpPr>
        <p:spPr>
          <a:xfrm>
            <a:off x="3677371" y="2564085"/>
            <a:ext cx="1789259" cy="1729830"/>
          </a:xfrm>
          <a:prstGeom prst="ellipse">
            <a:avLst/>
          </a:prstGeom>
          <a:noFill/>
          <a:ln w="127000">
            <a:solidFill>
              <a:schemeClr val="tx2"/>
            </a:solidFill>
          </a:ln>
          <a:effectLst>
            <a:innerShdw blurRad="101600" dist="76200" dir="13500000">
              <a:prstClr val="black">
                <a:alpha val="57000"/>
              </a:prstClr>
            </a:innerShdw>
          </a:effectLst>
        </p:spPr>
        <p:txBody>
          <a:bodyPr>
            <a:normAutofit/>
          </a:bodyPr>
          <a:lstStyle>
            <a:lvl1pPr marL="0" indent="0" algn="ctr">
              <a:buNone/>
              <a:defRPr sz="1600">
                <a:solidFill>
                  <a:schemeClr val="tx1"/>
                </a:solidFill>
              </a:defRPr>
            </a:lvl1pPr>
          </a:lstStyle>
          <a:p>
            <a:r>
              <a:rPr lang="en-US" smtClean="0"/>
              <a:t>Drag picture to placeholder or click icon to add</a:t>
            </a:r>
            <a:endParaRPr/>
          </a:p>
        </p:txBody>
      </p:sp>
    </p:spTree>
  </p:cSld>
  <p:clrMapOvr>
    <a:masterClrMapping/>
  </p:clrMapOvr>
  <p:transition xmlns:p14="http://schemas.microsoft.com/office/powerpoint/2010/main" spd="slow" advClick="0" advTm="9000">
    <p:wheel spokes="1"/>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514351" y="2063396"/>
            <a:ext cx="7796030" cy="331119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4409139-395D-4BFE-A4BF-BFD84DD7C010}" type="datetimeFigureOut">
              <a:rPr lang="en-US" smtClean="0">
                <a:solidFill>
                  <a:srgbClr val="B80E0F">
                    <a:lumMod val="50000"/>
                  </a:srgbClr>
                </a:solidFill>
                <a:latin typeface="Impact"/>
              </a:rPr>
              <a:pPr/>
              <a:t>5/6/16</a:t>
            </a:fld>
            <a:endParaRPr lang="en-US">
              <a:solidFill>
                <a:srgbClr val="B80E0F">
                  <a:lumMod val="50000"/>
                </a:srgbClr>
              </a:solidFill>
              <a:latin typeface="Impact"/>
            </a:endParaRPr>
          </a:p>
        </p:txBody>
      </p:sp>
      <p:sp>
        <p:nvSpPr>
          <p:cNvPr id="5" name="Footer Placeholder 4"/>
          <p:cNvSpPr>
            <a:spLocks noGrp="1"/>
          </p:cNvSpPr>
          <p:nvPr>
            <p:ph type="ftr" sz="quarter" idx="11"/>
          </p:nvPr>
        </p:nvSpPr>
        <p:spPr/>
        <p:txBody>
          <a:bodyPr/>
          <a:lstStyle/>
          <a:p>
            <a:endParaRPr lang="en-US">
              <a:solidFill>
                <a:srgbClr val="B80E0F">
                  <a:lumMod val="50000"/>
                </a:srgbClr>
              </a:solidFill>
              <a:latin typeface="Impact"/>
            </a:endParaRPr>
          </a:p>
        </p:txBody>
      </p:sp>
      <p:sp>
        <p:nvSpPr>
          <p:cNvPr id="6" name="Slide Number Placeholder 5"/>
          <p:cNvSpPr>
            <a:spLocks noGrp="1"/>
          </p:cNvSpPr>
          <p:nvPr>
            <p:ph type="sldNum" sz="quarter" idx="12"/>
          </p:nvPr>
        </p:nvSpPr>
        <p:spPr/>
        <p:txBody>
          <a:bodyPr/>
          <a:lstStyle/>
          <a:p>
            <a:fld id="{4A79ED7C-C32B-49EA-AC3D-54E5891B85EE}" type="slidenum">
              <a:rPr lang="en-US" smtClean="0">
                <a:solidFill>
                  <a:srgbClr val="B80E0F">
                    <a:lumMod val="50000"/>
                  </a:srgbClr>
                </a:solidFill>
                <a:latin typeface="Impact"/>
              </a:rPr>
              <a:pPr/>
              <a:t>‹#›</a:t>
            </a:fld>
            <a:endParaRPr lang="en-US">
              <a:solidFill>
                <a:srgbClr val="B80E0F">
                  <a:lumMod val="50000"/>
                </a:srgbClr>
              </a:solidFill>
              <a:latin typeface="Impact"/>
            </a:endParaRPr>
          </a:p>
        </p:txBody>
      </p:sp>
    </p:spTree>
    <p:extLst>
      <p:ext uri="{BB962C8B-B14F-4D97-AF65-F5344CB8AC3E}">
        <p14:creationId xmlns:p14="http://schemas.microsoft.com/office/powerpoint/2010/main" val="2524180397"/>
      </p:ext>
    </p:extLst>
  </p:cSld>
  <p:clrMapOvr>
    <a:masterClrMapping/>
  </p:clrMapOvr>
  <p:transition xmlns:p14="http://schemas.microsoft.com/office/powerpoint/2010/main" spd="slow" advClick="0" advTm="9000">
    <p:wheel spokes="1"/>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1896" y="685801"/>
            <a:ext cx="1698485" cy="4688785"/>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514351" y="685801"/>
            <a:ext cx="5928323" cy="4688785"/>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4409139-395D-4BFE-A4BF-BFD84DD7C010}" type="datetimeFigureOut">
              <a:rPr lang="en-US" smtClean="0">
                <a:solidFill>
                  <a:srgbClr val="B80E0F">
                    <a:lumMod val="50000"/>
                  </a:srgbClr>
                </a:solidFill>
                <a:latin typeface="Impact"/>
              </a:rPr>
              <a:pPr/>
              <a:t>5/6/16</a:t>
            </a:fld>
            <a:endParaRPr lang="en-US">
              <a:solidFill>
                <a:srgbClr val="B80E0F">
                  <a:lumMod val="50000"/>
                </a:srgbClr>
              </a:solidFill>
              <a:latin typeface="Impact"/>
            </a:endParaRPr>
          </a:p>
        </p:txBody>
      </p:sp>
      <p:sp>
        <p:nvSpPr>
          <p:cNvPr id="5" name="Footer Placeholder 4"/>
          <p:cNvSpPr>
            <a:spLocks noGrp="1"/>
          </p:cNvSpPr>
          <p:nvPr>
            <p:ph type="ftr" sz="quarter" idx="11"/>
          </p:nvPr>
        </p:nvSpPr>
        <p:spPr/>
        <p:txBody>
          <a:bodyPr/>
          <a:lstStyle/>
          <a:p>
            <a:endParaRPr lang="en-US">
              <a:solidFill>
                <a:srgbClr val="B80E0F">
                  <a:lumMod val="50000"/>
                </a:srgbClr>
              </a:solidFill>
              <a:latin typeface="Impact"/>
            </a:endParaRPr>
          </a:p>
        </p:txBody>
      </p:sp>
      <p:sp>
        <p:nvSpPr>
          <p:cNvPr id="6" name="Slide Number Placeholder 5"/>
          <p:cNvSpPr>
            <a:spLocks noGrp="1"/>
          </p:cNvSpPr>
          <p:nvPr>
            <p:ph type="sldNum" sz="quarter" idx="12"/>
          </p:nvPr>
        </p:nvSpPr>
        <p:spPr/>
        <p:txBody>
          <a:bodyPr/>
          <a:lstStyle/>
          <a:p>
            <a:fld id="{4A79ED7C-C32B-49EA-AC3D-54E5891B85EE}" type="slidenum">
              <a:rPr lang="en-US" smtClean="0">
                <a:solidFill>
                  <a:srgbClr val="B80E0F">
                    <a:lumMod val="50000"/>
                  </a:srgbClr>
                </a:solidFill>
                <a:latin typeface="Impact"/>
              </a:rPr>
              <a:pPr/>
              <a:t>‹#›</a:t>
            </a:fld>
            <a:endParaRPr lang="en-US">
              <a:solidFill>
                <a:srgbClr val="B80E0F">
                  <a:lumMod val="50000"/>
                </a:srgbClr>
              </a:solidFill>
              <a:latin typeface="Impact"/>
            </a:endParaRPr>
          </a:p>
        </p:txBody>
      </p:sp>
    </p:spTree>
    <p:extLst>
      <p:ext uri="{BB962C8B-B14F-4D97-AF65-F5344CB8AC3E}">
        <p14:creationId xmlns:p14="http://schemas.microsoft.com/office/powerpoint/2010/main" val="4111345923"/>
      </p:ext>
    </p:extLst>
  </p:cSld>
  <p:clrMapOvr>
    <a:masterClrMapping/>
  </p:clrMapOvr>
  <p:transition xmlns:p14="http://schemas.microsoft.com/office/powerpoint/2010/main" spd="slow" advClick="0" advTm="9000">
    <p:wheel spokes="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overlay-ruleShadow.png"/>
          <p:cNvPicPr>
            <a:picLocks noChangeAspect="1"/>
          </p:cNvPicPr>
          <p:nvPr/>
        </p:nvPicPr>
        <p:blipFill>
          <a:blip r:embed="rId2"/>
          <a:stretch>
            <a:fillRect/>
          </a:stretch>
        </p:blipFill>
        <p:spPr>
          <a:xfrm>
            <a:off x="0" y="4446984"/>
            <a:ext cx="9144000" cy="125016"/>
          </a:xfrm>
          <a:prstGeom prst="rect">
            <a:avLst/>
          </a:prstGeom>
        </p:spPr>
      </p:pic>
      <p:pic>
        <p:nvPicPr>
          <p:cNvPr id="7" name="Picture 6" descr="Overlay-FullBackground.jpg"/>
          <p:cNvPicPr>
            <a:picLocks noChangeAspect="1"/>
          </p:cNvPicPr>
          <p:nvPr/>
        </p:nvPicPr>
        <p:blipFill>
          <a:blip r:embed="rId3"/>
          <a:srcRect t="66667"/>
          <a:stretch>
            <a:fillRect/>
          </a:stretch>
        </p:blipFill>
        <p:spPr>
          <a:xfrm>
            <a:off x="0" y="4572000"/>
            <a:ext cx="9144000" cy="2286000"/>
          </a:xfrm>
          <a:prstGeom prst="rect">
            <a:avLst/>
          </a:prstGeom>
        </p:spPr>
      </p:pic>
      <p:sp>
        <p:nvSpPr>
          <p:cNvPr id="2" name="Title 1"/>
          <p:cNvSpPr>
            <a:spLocks noGrp="1"/>
          </p:cNvSpPr>
          <p:nvPr>
            <p:ph type="title"/>
          </p:nvPr>
        </p:nvSpPr>
        <p:spPr>
          <a:xfrm>
            <a:off x="779463" y="2971800"/>
            <a:ext cx="7583487" cy="1362075"/>
          </a:xfrm>
        </p:spPr>
        <p:txBody>
          <a:bodyPr vert="horz" lIns="91440" tIns="45720" rIns="91440" bIns="45720" rtlCol="0" anchor="b" anchorCtr="0">
            <a:noAutofit/>
          </a:bodyPr>
          <a:lstStyle>
            <a:lvl1pPr algn="ctr" defTabSz="914400" rtl="0" eaLnBrk="1" latinLnBrk="0" hangingPunct="1">
              <a:spcBef>
                <a:spcPct val="0"/>
              </a:spcBef>
              <a:buNone/>
              <a:defRPr sz="4800" kern="1200">
                <a:solidFill>
                  <a:schemeClr val="tx1"/>
                </a:solidFill>
                <a:effectLst>
                  <a:outerShdw blurRad="50800" dist="12700" dir="2700000" sx="100500" sy="100500" algn="tl" rotWithShape="0">
                    <a:prstClr val="black">
                      <a:alpha val="60000"/>
                    </a:prstClr>
                  </a:outerShdw>
                </a:effectLst>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779463" y="4724400"/>
            <a:ext cx="7583487" cy="1398494"/>
          </a:xfrm>
        </p:spPr>
        <p:txBody>
          <a:bodyPr vert="horz" lIns="91440" tIns="45720" rIns="91440" bIns="45720" rtlCol="0">
            <a:normAutofit/>
          </a:bodyPr>
          <a:lstStyle>
            <a:lvl1pPr marL="0" indent="0" algn="ctr" defTabSz="914400" rtl="0" eaLnBrk="1" latinLnBrk="0" hangingPunct="1">
              <a:spcBef>
                <a:spcPts val="300"/>
              </a:spcBef>
              <a:buFont typeface="Calisto MT" pitchFamily="18" charset="0"/>
              <a:buNone/>
              <a:defRPr sz="1800" kern="1200">
                <a:solidFill>
                  <a:schemeClr val="bg2"/>
                </a:solidFill>
                <a:effectLst>
                  <a:outerShdw blurRad="63500" dir="2700000" algn="tl" rotWithShape="0">
                    <a:schemeClr val="tx1">
                      <a:alpha val="40000"/>
                    </a:schemeClr>
                  </a:outerShdw>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85AC8A2-C63C-49A4-89E9-2E4420D2ECA8}" type="datetimeFigureOut">
              <a:rPr lang="en-US" smtClean="0"/>
              <a:t>5/6/16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C7E049-B585-4EE6-96C0-EEB30EAA14FD}" type="slidenum">
              <a:rPr lang="en-US" smtClean="0"/>
              <a:t>‹#›</a:t>
            </a:fld>
            <a:endParaRPr lang="en-US"/>
          </a:p>
        </p:txBody>
      </p:sp>
    </p:spTree>
  </p:cSld>
  <p:clrMapOvr>
    <a:masterClrMapping/>
  </p:clrMapOvr>
  <p:transition xmlns:p14="http://schemas.microsoft.com/office/powerpoint/2010/main" spd="slow" advClick="0" advTm="9000">
    <p:wheel spokes="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overlay-ruleShadow.png"/>
          <p:cNvPicPr>
            <a:picLocks noChangeAspect="1"/>
          </p:cNvPicPr>
          <p:nvPr/>
        </p:nvPicPr>
        <p:blipFill>
          <a:blip r:embed="rId2"/>
          <a:stretch>
            <a:fillRect/>
          </a:stretch>
        </p:blipFill>
        <p:spPr>
          <a:xfrm>
            <a:off x="0" y="1307592"/>
            <a:ext cx="9144000" cy="125016"/>
          </a:xfrm>
          <a:prstGeom prst="rect">
            <a:avLst/>
          </a:prstGeom>
        </p:spPr>
      </p:pic>
      <p:pic>
        <p:nvPicPr>
          <p:cNvPr id="11" name="Picture 10" descr="Overlay-FullBackground.jpg"/>
          <p:cNvPicPr>
            <a:picLocks noChangeAspect="1"/>
          </p:cNvPicPr>
          <p:nvPr/>
        </p:nvPicPr>
        <p:blipFill>
          <a:blip r:embed="rId3"/>
          <a:srcRect t="23333"/>
          <a:stretch>
            <a:fillRect/>
          </a:stretch>
        </p:blipFill>
        <p:spPr>
          <a:xfrm>
            <a:off x="0" y="1425388"/>
            <a:ext cx="9144000" cy="5432612"/>
          </a:xfrm>
          <a:prstGeom prst="rect">
            <a:avLst/>
          </a:prstGeom>
        </p:spPr>
      </p:pic>
      <p:sp>
        <p:nvSpPr>
          <p:cNvPr id="2" name="Title 1"/>
          <p:cNvSpPr>
            <a:spLocks noGrp="1"/>
          </p:cNvSpPr>
          <p:nvPr>
            <p:ph type="title"/>
          </p:nvPr>
        </p:nvSpPr>
        <p:spPr>
          <a:xfrm>
            <a:off x="779463" y="62753"/>
            <a:ext cx="7583488" cy="1283167"/>
          </a:xfrm>
        </p:spPr>
        <p:txBody>
          <a:bodyPr/>
          <a:lstStyle/>
          <a:p>
            <a:r>
              <a:rPr lang="en-US" smtClean="0"/>
              <a:t>Click to edit Master title style</a:t>
            </a:r>
            <a:endParaRPr/>
          </a:p>
        </p:txBody>
      </p:sp>
      <p:sp>
        <p:nvSpPr>
          <p:cNvPr id="3" name="Content Placeholder 2"/>
          <p:cNvSpPr>
            <a:spLocks noGrp="1"/>
          </p:cNvSpPr>
          <p:nvPr>
            <p:ph sz="half" idx="1"/>
          </p:nvPr>
        </p:nvSpPr>
        <p:spPr>
          <a:xfrm>
            <a:off x="779463" y="1828800"/>
            <a:ext cx="3566160" cy="4297363"/>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96791" y="1828800"/>
            <a:ext cx="3566160" cy="4297363"/>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D85AC8A2-C63C-49A4-89E9-2E4420D2ECA8}" type="datetimeFigureOut">
              <a:rPr lang="en-US" smtClean="0"/>
              <a:t>5/6/16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C7E049-B585-4EE6-96C0-EEB30EAA14FD}" type="slidenum">
              <a:rPr lang="en-US" smtClean="0"/>
              <a:t>‹#›</a:t>
            </a:fld>
            <a:endParaRPr lang="en-US"/>
          </a:p>
        </p:txBody>
      </p:sp>
    </p:spTree>
  </p:cSld>
  <p:clrMapOvr>
    <a:masterClrMapping/>
  </p:clrMapOvr>
  <p:transition xmlns:p14="http://schemas.microsoft.com/office/powerpoint/2010/main" spd="slow" advClick="0" advTm="9000">
    <p:wheel spokes="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2" name="Picture 11" descr="overlay-ruleShadow.png"/>
          <p:cNvPicPr>
            <a:picLocks noChangeAspect="1"/>
          </p:cNvPicPr>
          <p:nvPr/>
        </p:nvPicPr>
        <p:blipFill>
          <a:blip r:embed="rId2"/>
          <a:stretch>
            <a:fillRect/>
          </a:stretch>
        </p:blipFill>
        <p:spPr>
          <a:xfrm>
            <a:off x="0" y="1307592"/>
            <a:ext cx="9144000" cy="125016"/>
          </a:xfrm>
          <a:prstGeom prst="rect">
            <a:avLst/>
          </a:prstGeom>
        </p:spPr>
      </p:pic>
      <p:pic>
        <p:nvPicPr>
          <p:cNvPr id="13" name="Picture 12" descr="Overlay-FullBackground.jpg"/>
          <p:cNvPicPr>
            <a:picLocks noChangeAspect="1"/>
          </p:cNvPicPr>
          <p:nvPr/>
        </p:nvPicPr>
        <p:blipFill>
          <a:blip r:embed="rId3"/>
          <a:srcRect t="23333"/>
          <a:stretch>
            <a:fillRect/>
          </a:stretch>
        </p:blipFill>
        <p:spPr>
          <a:xfrm>
            <a:off x="0" y="1425388"/>
            <a:ext cx="9144000" cy="5432612"/>
          </a:xfrm>
          <a:prstGeom prst="rect">
            <a:avLst/>
          </a:prstGeom>
        </p:spPr>
      </p:pic>
      <p:sp>
        <p:nvSpPr>
          <p:cNvPr id="2" name="Title 1"/>
          <p:cNvSpPr>
            <a:spLocks noGrp="1"/>
          </p:cNvSpPr>
          <p:nvPr>
            <p:ph type="title"/>
          </p:nvPr>
        </p:nvSpPr>
        <p:spPr>
          <a:xfrm>
            <a:off x="779463" y="62753"/>
            <a:ext cx="7583488" cy="1283167"/>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79463" y="1524000"/>
            <a:ext cx="3566160" cy="838200"/>
          </a:xfrm>
        </p:spPr>
        <p:txBody>
          <a:bodyPr anchor="ctr" anchorCtr="0">
            <a:noAutofit/>
          </a:bodyPr>
          <a:lstStyle>
            <a:lvl1pPr marL="0" indent="0" algn="ctr">
              <a:spcBef>
                <a:spcPct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79463" y="2393576"/>
            <a:ext cx="3566160" cy="373258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96791" y="1524000"/>
            <a:ext cx="3566160" cy="838200"/>
          </a:xfrm>
        </p:spPr>
        <p:txBody>
          <a:bodyPr anchor="ctr" anchorCtr="0">
            <a:noAutofit/>
          </a:bodyPr>
          <a:lstStyle>
            <a:lvl1pPr marL="0" indent="0" algn="ctr">
              <a:spcBef>
                <a:spcPct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96791" y="2393576"/>
            <a:ext cx="3566160" cy="373258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D85AC8A2-C63C-49A4-89E9-2E4420D2ECA8}" type="datetimeFigureOut">
              <a:rPr lang="en-US" smtClean="0"/>
              <a:t>5/6/16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C7E049-B585-4EE6-96C0-EEB30EAA14FD}" type="slidenum">
              <a:rPr lang="en-US" smtClean="0"/>
              <a:t>‹#›</a:t>
            </a:fld>
            <a:endParaRPr lang="en-US"/>
          </a:p>
        </p:txBody>
      </p:sp>
    </p:spTree>
  </p:cSld>
  <p:clrMapOvr>
    <a:masterClrMapping/>
  </p:clrMapOvr>
  <p:transition xmlns:p14="http://schemas.microsoft.com/office/powerpoint/2010/main" spd="slow" advClick="0" advTm="9000">
    <p:wheel spokes="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overlay-ruleShadow.png"/>
          <p:cNvPicPr>
            <a:picLocks noChangeAspect="1"/>
          </p:cNvPicPr>
          <p:nvPr/>
        </p:nvPicPr>
        <p:blipFill>
          <a:blip r:embed="rId2"/>
          <a:stretch>
            <a:fillRect/>
          </a:stretch>
        </p:blipFill>
        <p:spPr>
          <a:xfrm>
            <a:off x="0" y="1307592"/>
            <a:ext cx="9144000" cy="12501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D85AC8A2-C63C-49A4-89E9-2E4420D2ECA8}" type="datetimeFigureOut">
              <a:rPr lang="en-US" smtClean="0"/>
              <a:t>5/6/16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C7E049-B585-4EE6-96C0-EEB30EAA14FD}" type="slidenum">
              <a:rPr lang="en-US" smtClean="0"/>
              <a:t>‹#›</a:t>
            </a:fld>
            <a:endParaRPr lang="en-US"/>
          </a:p>
        </p:txBody>
      </p:sp>
      <p:pic>
        <p:nvPicPr>
          <p:cNvPr id="10" name="Picture 9" descr="Overlay-FullBackground.jpg"/>
          <p:cNvPicPr>
            <a:picLocks noChangeAspect="1"/>
          </p:cNvPicPr>
          <p:nvPr/>
        </p:nvPicPr>
        <p:blipFill>
          <a:blip r:embed="rId3"/>
          <a:srcRect t="21046"/>
          <a:stretch>
            <a:fillRect/>
          </a:stretch>
        </p:blipFill>
        <p:spPr>
          <a:xfrm>
            <a:off x="0" y="1447800"/>
            <a:ext cx="9144000" cy="5414682"/>
          </a:xfrm>
          <a:prstGeom prst="rect">
            <a:avLst/>
          </a:prstGeom>
          <a:noFill/>
          <a:ln>
            <a:noFill/>
          </a:ln>
        </p:spPr>
      </p:pic>
    </p:spTree>
  </p:cSld>
  <p:clrMapOvr>
    <a:masterClrMapping/>
  </p:clrMapOvr>
  <p:transition xmlns:p14="http://schemas.microsoft.com/office/powerpoint/2010/main" spd="slow" advClick="0" advTm="9000">
    <p:wheel spokes="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Overlay-FullBackground.jpg"/>
          <p:cNvPicPr>
            <a:picLocks noChangeAspect="1"/>
          </p:cNvPicPr>
          <p:nvPr/>
        </p:nvPicPr>
        <p:blipFill>
          <a:blip r:embed="rId2"/>
          <a:stretch>
            <a:fillRect/>
          </a:stretch>
        </p:blipFill>
        <p:spPr>
          <a:xfrm>
            <a:off x="0" y="4482"/>
            <a:ext cx="9144000" cy="6858000"/>
          </a:xfrm>
          <a:prstGeom prst="rect">
            <a:avLst/>
          </a:prstGeom>
          <a:noFill/>
          <a:ln>
            <a:noFill/>
          </a:ln>
        </p:spPr>
      </p:pic>
      <p:sp>
        <p:nvSpPr>
          <p:cNvPr id="2" name="Date Placeholder 1"/>
          <p:cNvSpPr>
            <a:spLocks noGrp="1"/>
          </p:cNvSpPr>
          <p:nvPr>
            <p:ph type="dt" sz="half" idx="10"/>
          </p:nvPr>
        </p:nvSpPr>
        <p:spPr/>
        <p:txBody>
          <a:bodyPr/>
          <a:lstStyle/>
          <a:p>
            <a:fld id="{D85AC8A2-C63C-49A4-89E9-2E4420D2ECA8}" type="datetimeFigureOut">
              <a:rPr lang="en-US" smtClean="0"/>
              <a:t>5/6/16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C7E049-B585-4EE6-96C0-EEB30EAA14FD}" type="slidenum">
              <a:rPr lang="en-US" smtClean="0"/>
              <a:t>‹#›</a:t>
            </a:fld>
            <a:endParaRPr lang="en-US"/>
          </a:p>
        </p:txBody>
      </p:sp>
    </p:spTree>
  </p:cSld>
  <p:clrMapOvr>
    <a:masterClrMapping/>
  </p:clrMapOvr>
  <p:transition xmlns:p14="http://schemas.microsoft.com/office/powerpoint/2010/main" spd="slow" advClick="0" advTm="9000">
    <p:wheel spokes="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Overlay-FullBackground.jpg"/>
          <p:cNvPicPr>
            <a:picLocks noChangeAspect="1"/>
          </p:cNvPicPr>
          <p:nvPr/>
        </p:nvPicPr>
        <p:blipFill>
          <a:blip r:embed="rId2"/>
          <a:srcRect l="50000"/>
          <a:stretch>
            <a:fillRect/>
          </a:stretch>
        </p:blipFill>
        <p:spPr>
          <a:xfrm>
            <a:off x="4572000" y="4482"/>
            <a:ext cx="4572000" cy="6858000"/>
          </a:xfrm>
          <a:prstGeom prst="rect">
            <a:avLst/>
          </a:prstGeom>
          <a:noFill/>
          <a:ln>
            <a:noFill/>
          </a:ln>
        </p:spPr>
      </p:pic>
      <p:sp>
        <p:nvSpPr>
          <p:cNvPr id="2" name="Title 1"/>
          <p:cNvSpPr>
            <a:spLocks noGrp="1"/>
          </p:cNvSpPr>
          <p:nvPr>
            <p:ph type="title"/>
          </p:nvPr>
        </p:nvSpPr>
        <p:spPr>
          <a:xfrm>
            <a:off x="301752" y="273049"/>
            <a:ext cx="3962400" cy="1690221"/>
          </a:xfrm>
        </p:spPr>
        <p:txBody>
          <a:bodyPr vert="horz" lIns="91440" tIns="45720" rIns="91440" bIns="45720" rtlCol="0" anchor="b" anchorCtr="0">
            <a:noAutofit/>
          </a:bodyPr>
          <a:lstStyle>
            <a:lvl1pPr marL="0" algn="ctr" defTabSz="914400" rtl="0" eaLnBrk="1" latinLnBrk="0" hangingPunct="1">
              <a:spcBef>
                <a:spcPct val="0"/>
              </a:spcBef>
              <a:defRPr sz="3600" kern="1200">
                <a:solidFill>
                  <a:schemeClr val="tx1"/>
                </a:solidFill>
                <a:effectLst>
                  <a:outerShdw blurRad="50800" dist="12700" dir="2700000" sx="100500" sy="100500" algn="tl" rotWithShape="0">
                    <a:prstClr val="black">
                      <a:alpha val="60000"/>
                    </a:prstClr>
                  </a:outerShdw>
                </a:effectLst>
                <a:latin typeface="+mj-lt"/>
                <a:ea typeface="+mj-ea"/>
                <a:cs typeface="+mj-cs"/>
              </a:defRPr>
            </a:lvl1pPr>
          </a:lstStyle>
          <a:p>
            <a:r>
              <a:rPr lang="en-US" smtClean="0"/>
              <a:t>Click to edit Master title style</a:t>
            </a:r>
            <a:endParaRPr/>
          </a:p>
        </p:txBody>
      </p:sp>
      <p:sp>
        <p:nvSpPr>
          <p:cNvPr id="3" name="Content Placeholder 2"/>
          <p:cNvSpPr>
            <a:spLocks noGrp="1"/>
          </p:cNvSpPr>
          <p:nvPr>
            <p:ph idx="1"/>
          </p:nvPr>
        </p:nvSpPr>
        <p:spPr>
          <a:xfrm>
            <a:off x="4866401" y="273050"/>
            <a:ext cx="3959352" cy="5853113"/>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301752" y="1975104"/>
            <a:ext cx="3962400" cy="3200401"/>
          </a:xfrm>
          <a:effectLst>
            <a:outerShdw blurRad="50800" dist="38100" dir="2700000" algn="tl" rotWithShape="0">
              <a:prstClr val="black">
                <a:alpha val="40000"/>
              </a:prstClr>
            </a:outerShdw>
          </a:effectLst>
        </p:spPr>
        <p:txBody>
          <a:bodyPr vert="horz" lIns="91440" tIns="45720" rIns="91440" bIns="45720" rtlCol="0" anchor="t" anchorCtr="0">
            <a:normAutofit/>
          </a:bodyPr>
          <a:lstStyle>
            <a:lvl1pPr marL="0" indent="0" algn="ctr" defTabSz="914400" rtl="0" eaLnBrk="1" latinLnBrk="0" hangingPunct="1">
              <a:lnSpc>
                <a:spcPct val="110000"/>
              </a:lnSpc>
              <a:spcBef>
                <a:spcPts val="600"/>
              </a:spcBef>
              <a:buNone/>
              <a:defRPr sz="1800" kern="1200">
                <a:solidFill>
                  <a:schemeClr val="tx1"/>
                </a:solidFill>
                <a:effectLst>
                  <a:outerShdw blurRad="38100" dist="12700" dir="2700000" algn="tl" rotWithShape="0">
                    <a:prstClr val="black">
                      <a:alpha val="6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2667000" y="6356350"/>
            <a:ext cx="1622612" cy="365125"/>
          </a:xfrm>
          <a:effectLst>
            <a:outerShdw blurRad="50800" dist="38100" dir="2700000" algn="tl" rotWithShape="0">
              <a:prstClr val="black">
                <a:alpha val="40000"/>
              </a:prstClr>
            </a:outerShdw>
          </a:effectLst>
        </p:spPr>
        <p:txBody>
          <a:bodyPr vert="horz" lIns="91440" tIns="45720" rIns="91440" bIns="45720" rtlCol="0" anchor="ctr"/>
          <a:lstStyle>
            <a:lvl1pPr marL="0" algn="r" defTabSz="914400" rtl="0" eaLnBrk="1" latinLnBrk="0" hangingPunct="1">
              <a:defRPr sz="1200" kern="1200">
                <a:solidFill>
                  <a:schemeClr val="tx1"/>
                </a:solidFill>
                <a:effectLst>
                  <a:outerShdw blurRad="38100" dist="12700" dir="2700000" algn="tl" rotWithShape="0">
                    <a:prstClr val="black">
                      <a:alpha val="60000"/>
                    </a:prstClr>
                  </a:outerShdw>
                </a:effectLst>
                <a:latin typeface="+mn-lt"/>
                <a:ea typeface="+mn-ea"/>
                <a:cs typeface="+mn-cs"/>
              </a:defRPr>
            </a:lvl1pPr>
          </a:lstStyle>
          <a:p>
            <a:fld id="{D85AC8A2-C63C-49A4-89E9-2E4420D2ECA8}" type="datetimeFigureOut">
              <a:rPr lang="en-US" smtClean="0"/>
              <a:t>5/6/16</a:t>
            </a:fld>
            <a:endParaRPr lang="en-US"/>
          </a:p>
        </p:txBody>
      </p:sp>
      <p:sp>
        <p:nvSpPr>
          <p:cNvPr id="6" name="Footer Placeholder 5"/>
          <p:cNvSpPr>
            <a:spLocks noGrp="1"/>
          </p:cNvSpPr>
          <p:nvPr>
            <p:ph type="ftr" sz="quarter" idx="11"/>
          </p:nvPr>
        </p:nvSpPr>
        <p:spPr>
          <a:xfrm>
            <a:off x="242047" y="6356350"/>
            <a:ext cx="1891553" cy="365125"/>
          </a:xfrm>
          <a:effectLst>
            <a:outerShdw blurRad="50800" dist="38100" dir="2700000" algn="tl" rotWithShape="0">
              <a:prstClr val="black">
                <a:alpha val="40000"/>
              </a:prstClr>
            </a:outerShdw>
          </a:effectLst>
        </p:spPr>
        <p:txBody>
          <a:bodyPr vert="horz" lIns="91440" tIns="45720" rIns="91440" bIns="45720" rtlCol="0" anchor="ctr"/>
          <a:lstStyle>
            <a:lvl1pPr marL="0" algn="l" defTabSz="914400" rtl="0" eaLnBrk="1" latinLnBrk="0" hangingPunct="1">
              <a:defRPr sz="1200" kern="1200">
                <a:solidFill>
                  <a:schemeClr val="tx1"/>
                </a:solidFill>
                <a:effectLst>
                  <a:outerShdw blurRad="38100" dist="12700" dir="2700000" algn="tl" rotWithShape="0">
                    <a:prstClr val="black">
                      <a:alpha val="60000"/>
                    </a:prstClr>
                  </a:outerShdw>
                </a:effectLst>
                <a:latin typeface="+mn-lt"/>
                <a:ea typeface="+mn-ea"/>
                <a:cs typeface="+mn-cs"/>
              </a:defRPr>
            </a:lvl1pPr>
          </a:lstStyle>
          <a:p>
            <a:endParaRPr lang="en-US"/>
          </a:p>
        </p:txBody>
      </p:sp>
      <p:sp>
        <p:nvSpPr>
          <p:cNvPr id="7" name="Slide Number Placeholder 6"/>
          <p:cNvSpPr>
            <a:spLocks noGrp="1"/>
          </p:cNvSpPr>
          <p:nvPr>
            <p:ph type="sldNum" sz="quarter" idx="12"/>
          </p:nvPr>
        </p:nvSpPr>
        <p:spPr>
          <a:xfrm>
            <a:off x="1892808" y="5748338"/>
            <a:ext cx="762000" cy="576262"/>
          </a:xfrm>
        </p:spPr>
        <p:txBody>
          <a:bodyPr vert="horz" lIns="91440" tIns="45720" rIns="91440" bIns="45720" rtlCol="0" anchor="ctr">
            <a:noAutofit/>
          </a:bodyPr>
          <a:lstStyle>
            <a:lvl1pPr marL="0" algn="ctr" defTabSz="914400" rtl="0" eaLnBrk="1" latinLnBrk="0" hangingPunct="1">
              <a:spcBef>
                <a:spcPct val="0"/>
              </a:spcBef>
              <a:defRPr sz="3600" kern="1200">
                <a:solidFill>
                  <a:schemeClr val="tx1"/>
                </a:solidFill>
                <a:effectLst>
                  <a:outerShdw blurRad="50800" dist="12700" dir="2700000" sx="100500" sy="100500" algn="tl" rotWithShape="0">
                    <a:prstClr val="black">
                      <a:alpha val="60000"/>
                    </a:prstClr>
                  </a:outerShdw>
                </a:effectLst>
                <a:latin typeface="+mj-lt"/>
                <a:ea typeface="+mj-ea"/>
                <a:cs typeface="+mj-cs"/>
              </a:defRPr>
            </a:lvl1pPr>
          </a:lstStyle>
          <a:p>
            <a:fld id="{74C7E049-B585-4EE6-96C0-EEB30EAA14FD}" type="slidenum">
              <a:rPr lang="en-US" smtClean="0"/>
              <a:t>‹#›</a:t>
            </a:fld>
            <a:endParaRPr lang="en-US"/>
          </a:p>
        </p:txBody>
      </p:sp>
      <p:pic>
        <p:nvPicPr>
          <p:cNvPr id="10" name="Picture 9" descr="overlay-ruleShadow.png"/>
          <p:cNvPicPr>
            <a:picLocks noChangeAspect="1"/>
          </p:cNvPicPr>
          <p:nvPr/>
        </p:nvPicPr>
        <p:blipFill>
          <a:blip r:embed="rId3"/>
          <a:srcRect r="25031"/>
          <a:stretch>
            <a:fillRect/>
          </a:stretch>
        </p:blipFill>
        <p:spPr>
          <a:xfrm rot="16200000">
            <a:off x="1086391" y="3365075"/>
            <a:ext cx="6855164" cy="125016"/>
          </a:xfrm>
          <a:prstGeom prst="rect">
            <a:avLst/>
          </a:prstGeom>
        </p:spPr>
      </p:pic>
    </p:spTree>
  </p:cSld>
  <p:clrMapOvr>
    <a:masterClrMapping/>
  </p:clrMapOvr>
  <p:transition xmlns:p14="http://schemas.microsoft.com/office/powerpoint/2010/main" spd="slow" advClick="0" advTm="9000">
    <p:wheel spokes="1"/>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2" Type="http://schemas.openxmlformats.org/officeDocument/2006/relationships/slideLayout" Target="../slideLayouts/slideLayout26.xml"/><Relationship Id="rId13" Type="http://schemas.openxmlformats.org/officeDocument/2006/relationships/slideLayout" Target="../slideLayouts/slideLayout27.xml"/><Relationship Id="rId14" Type="http://schemas.openxmlformats.org/officeDocument/2006/relationships/slideLayout" Target="../slideLayouts/slideLayout28.xml"/><Relationship Id="rId15" Type="http://schemas.openxmlformats.org/officeDocument/2006/relationships/slideLayout" Target="../slideLayouts/slideLayout29.xml"/><Relationship Id="rId16" Type="http://schemas.openxmlformats.org/officeDocument/2006/relationships/slideLayout" Target="../slideLayouts/slideLayout30.xml"/><Relationship Id="rId17" Type="http://schemas.openxmlformats.org/officeDocument/2006/relationships/slideLayout" Target="../slideLayouts/slideLayout31.xml"/><Relationship Id="rId18" Type="http://schemas.openxmlformats.org/officeDocument/2006/relationships/theme" Target="../theme/theme2.xml"/><Relationship Id="rId19" Type="http://schemas.openxmlformats.org/officeDocument/2006/relationships/image" Target="../media/image7.jpg"/><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 Id="rId9" Type="http://schemas.openxmlformats.org/officeDocument/2006/relationships/slideLayout" Target="../slideLayouts/slideLayout23.xml"/><Relationship Id="rId10"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79463" y="62753"/>
            <a:ext cx="7583488" cy="1283167"/>
          </a:xfrm>
          <a:prstGeom prst="rect">
            <a:avLst/>
          </a:prstGeom>
        </p:spPr>
        <p:txBody>
          <a:bodyPr vert="horz" lIns="91440" tIns="45720" rIns="91440" bIns="45720" rtlCol="0" anchor="ctr">
            <a:noAutofit/>
          </a:bodyPr>
          <a:lstStyle/>
          <a:p>
            <a:r>
              <a:rPr lang="en-US" smtClean="0"/>
              <a:t>Click to edit Master title style</a:t>
            </a:r>
            <a:endParaRPr/>
          </a:p>
        </p:txBody>
      </p:sp>
      <p:sp>
        <p:nvSpPr>
          <p:cNvPr id="3" name="Text Placeholder 2"/>
          <p:cNvSpPr>
            <a:spLocks noGrp="1"/>
          </p:cNvSpPr>
          <p:nvPr>
            <p:ph type="body" idx="1"/>
          </p:nvPr>
        </p:nvSpPr>
        <p:spPr>
          <a:xfrm>
            <a:off x="779463" y="1828800"/>
            <a:ext cx="7583488" cy="42973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732494" y="6356350"/>
            <a:ext cx="2133600" cy="365125"/>
          </a:xfrm>
          <a:prstGeom prst="rect">
            <a:avLst/>
          </a:prstGeom>
        </p:spPr>
        <p:txBody>
          <a:bodyPr vert="horz" lIns="91440" tIns="45720" rIns="91440" bIns="45720" rtlCol="0" anchor="ctr"/>
          <a:lstStyle>
            <a:lvl1pPr algn="r">
              <a:defRPr sz="1200">
                <a:solidFill>
                  <a:schemeClr val="bg2"/>
                </a:solidFill>
                <a:effectLst>
                  <a:outerShdw blurRad="63500" dir="2700000" algn="tl" rotWithShape="0">
                    <a:schemeClr val="tx1">
                      <a:alpha val="40000"/>
                    </a:schemeClr>
                  </a:outerShdw>
                </a:effectLst>
              </a:defRPr>
            </a:lvl1pPr>
          </a:lstStyle>
          <a:p>
            <a:fld id="{D85AC8A2-C63C-49A4-89E9-2E4420D2ECA8}" type="datetimeFigureOut">
              <a:rPr lang="en-US" smtClean="0"/>
              <a:t>5/6/16</a:t>
            </a:fld>
            <a:endParaRPr lang="en-US"/>
          </a:p>
        </p:txBody>
      </p:sp>
      <p:sp>
        <p:nvSpPr>
          <p:cNvPr id="5" name="Footer Placeholder 4"/>
          <p:cNvSpPr>
            <a:spLocks noGrp="1"/>
          </p:cNvSpPr>
          <p:nvPr>
            <p:ph type="ftr" sz="quarter" idx="3"/>
          </p:nvPr>
        </p:nvSpPr>
        <p:spPr>
          <a:xfrm>
            <a:off x="242047" y="6356350"/>
            <a:ext cx="2895600" cy="365125"/>
          </a:xfrm>
          <a:prstGeom prst="rect">
            <a:avLst/>
          </a:prstGeom>
        </p:spPr>
        <p:txBody>
          <a:bodyPr vert="horz" lIns="91440" tIns="45720" rIns="91440" bIns="45720" rtlCol="0" anchor="ctr"/>
          <a:lstStyle>
            <a:lvl1pPr algn="l">
              <a:defRPr sz="1200">
                <a:solidFill>
                  <a:schemeClr val="bg2"/>
                </a:solidFill>
                <a:effectLst>
                  <a:outerShdw blurRad="63500" dir="2700000" algn="tl" rotWithShape="0">
                    <a:schemeClr val="tx1">
                      <a:alpha val="40000"/>
                    </a:schemeClr>
                  </a:outerShdw>
                </a:effectLst>
              </a:defRPr>
            </a:lvl1pPr>
          </a:lstStyle>
          <a:p>
            <a:endParaRPr lang="en-US"/>
          </a:p>
        </p:txBody>
      </p:sp>
      <p:sp>
        <p:nvSpPr>
          <p:cNvPr id="6" name="Slide Number Placeholder 5"/>
          <p:cNvSpPr>
            <a:spLocks noGrp="1"/>
          </p:cNvSpPr>
          <p:nvPr>
            <p:ph type="sldNum" sz="quarter" idx="4"/>
          </p:nvPr>
        </p:nvSpPr>
        <p:spPr>
          <a:xfrm>
            <a:off x="4267200" y="6356350"/>
            <a:ext cx="609600" cy="365125"/>
          </a:xfrm>
          <a:prstGeom prst="rect">
            <a:avLst/>
          </a:prstGeom>
        </p:spPr>
        <p:txBody>
          <a:bodyPr vert="horz" lIns="91440" tIns="45720" rIns="91440" bIns="45720" rtlCol="0" anchor="ctr"/>
          <a:lstStyle>
            <a:lvl1pPr algn="ctr">
              <a:defRPr sz="1200">
                <a:solidFill>
                  <a:schemeClr val="bg2"/>
                </a:solidFill>
                <a:effectLst>
                  <a:outerShdw blurRad="63500" dir="2700000" algn="tl" rotWithShape="0">
                    <a:schemeClr val="tx1">
                      <a:alpha val="40000"/>
                    </a:schemeClr>
                  </a:outerShdw>
                </a:effectLst>
              </a:defRPr>
            </a:lvl1pPr>
          </a:lstStyle>
          <a:p>
            <a:fld id="{74C7E049-B585-4EE6-96C0-EEB30EAA14FD}"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ransition xmlns:p14="http://schemas.microsoft.com/office/powerpoint/2010/main" spd="slow" advClick="0" advTm="9000">
    <p:wheel spokes="1"/>
  </p:transition>
  <p:txStyles>
    <p:titleStyle>
      <a:lvl1pPr algn="ctr" defTabSz="914400" rtl="0" eaLnBrk="1" latinLnBrk="0" hangingPunct="1">
        <a:spcBef>
          <a:spcPct val="0"/>
        </a:spcBef>
        <a:buNone/>
        <a:defRPr sz="4800" kern="1200">
          <a:solidFill>
            <a:schemeClr val="tx1"/>
          </a:solidFill>
          <a:effectLst>
            <a:outerShdw blurRad="50800" dist="12700" dir="2700000" sx="100500" sy="100500" algn="tl" rotWithShape="0">
              <a:prstClr val="black">
                <a:alpha val="60000"/>
              </a:prstClr>
            </a:outerShdw>
          </a:effectLst>
          <a:latin typeface="+mj-lt"/>
          <a:ea typeface="+mj-ea"/>
          <a:cs typeface="+mj-cs"/>
        </a:defRPr>
      </a:lvl1pPr>
    </p:titleStyle>
    <p:bodyStyle>
      <a:lvl1pPr marL="282575" indent="-282575" algn="l" defTabSz="914400" rtl="0" eaLnBrk="1" latinLnBrk="0" hangingPunct="1">
        <a:spcBef>
          <a:spcPts val="2000"/>
        </a:spcBef>
        <a:buFont typeface="Calisto MT" pitchFamily="18" charset="0"/>
        <a:buChar char="•"/>
        <a:defRPr sz="2400" kern="1200">
          <a:solidFill>
            <a:schemeClr val="bg2"/>
          </a:solidFill>
          <a:effectLst>
            <a:outerShdw blurRad="63500" dir="2700000" algn="tl" rotWithShape="0">
              <a:schemeClr val="tx1">
                <a:alpha val="40000"/>
              </a:schemeClr>
            </a:outerShdw>
          </a:effectLst>
          <a:latin typeface="+mn-lt"/>
          <a:ea typeface="+mn-ea"/>
          <a:cs typeface="+mn-cs"/>
        </a:defRPr>
      </a:lvl1pPr>
      <a:lvl2pPr marL="577850" indent="-295275" algn="l" defTabSz="914400" rtl="0" eaLnBrk="1" latinLnBrk="0" hangingPunct="1">
        <a:spcBef>
          <a:spcPts val="600"/>
        </a:spcBef>
        <a:buClr>
          <a:schemeClr val="bg2">
            <a:lumMod val="60000"/>
            <a:lumOff val="40000"/>
          </a:schemeClr>
        </a:buClr>
        <a:buFont typeface="Calisto MT" pitchFamily="18" charset="0"/>
        <a:buChar char="•"/>
        <a:defRPr sz="2200" kern="1200">
          <a:solidFill>
            <a:schemeClr val="bg2"/>
          </a:solidFill>
          <a:effectLst>
            <a:outerShdw blurRad="63500" dir="2700000" algn="tl" rotWithShape="0">
              <a:schemeClr val="tx1">
                <a:alpha val="40000"/>
              </a:schemeClr>
            </a:outerShdw>
          </a:effectLst>
          <a:latin typeface="+mn-lt"/>
          <a:ea typeface="+mn-ea"/>
          <a:cs typeface="+mn-cs"/>
        </a:defRPr>
      </a:lvl2pPr>
      <a:lvl3pPr marL="860425" indent="-282575" algn="l" defTabSz="914400" rtl="0" eaLnBrk="1" latinLnBrk="0" hangingPunct="1">
        <a:spcBef>
          <a:spcPts val="600"/>
        </a:spcBef>
        <a:buFont typeface="Calisto MT" pitchFamily="18" charset="0"/>
        <a:buChar char="•"/>
        <a:defRPr sz="2000" kern="1200">
          <a:solidFill>
            <a:schemeClr val="bg2"/>
          </a:solidFill>
          <a:effectLst>
            <a:outerShdw blurRad="63500" dir="2700000" algn="tl" rotWithShape="0">
              <a:schemeClr val="tx1">
                <a:alpha val="40000"/>
              </a:schemeClr>
            </a:outerShdw>
          </a:effectLst>
          <a:latin typeface="+mn-lt"/>
          <a:ea typeface="+mn-ea"/>
          <a:cs typeface="+mn-cs"/>
        </a:defRPr>
      </a:lvl3pPr>
      <a:lvl4pPr marL="1143000" indent="-282575" algn="l" defTabSz="914400" rtl="0" eaLnBrk="1" latinLnBrk="0" hangingPunct="1">
        <a:spcBef>
          <a:spcPts val="600"/>
        </a:spcBef>
        <a:buClr>
          <a:schemeClr val="bg2">
            <a:lumMod val="60000"/>
            <a:lumOff val="40000"/>
          </a:schemeClr>
        </a:buClr>
        <a:buFont typeface="Calisto MT" pitchFamily="18" charset="0"/>
        <a:buChar char="•"/>
        <a:defRPr sz="1800" kern="1200">
          <a:solidFill>
            <a:schemeClr val="bg2"/>
          </a:solidFill>
          <a:effectLst>
            <a:outerShdw blurRad="63500" dir="2700000" algn="tl" rotWithShape="0">
              <a:schemeClr val="tx1">
                <a:alpha val="40000"/>
              </a:schemeClr>
            </a:outerShdw>
          </a:effectLst>
          <a:latin typeface="+mn-lt"/>
          <a:ea typeface="+mn-ea"/>
          <a:cs typeface="+mn-cs"/>
        </a:defRPr>
      </a:lvl4pPr>
      <a:lvl5pPr marL="1425575" indent="-282575" algn="l" defTabSz="914400" rtl="0" eaLnBrk="1" latinLnBrk="0" hangingPunct="1">
        <a:spcBef>
          <a:spcPts val="600"/>
        </a:spcBef>
        <a:buFont typeface="Calisto MT" pitchFamily="18" charset="0"/>
        <a:buChar char="•"/>
        <a:defRPr sz="1800" kern="1200">
          <a:solidFill>
            <a:schemeClr val="bg2"/>
          </a:solidFill>
          <a:effectLst>
            <a:outerShdw blurRad="63500" dir="2700000" algn="tl" rotWithShape="0">
              <a:schemeClr val="tx1">
                <a:alpha val="40000"/>
              </a:schemeClr>
            </a:outerShdw>
          </a:effectLst>
          <a:latin typeface="+mn-lt"/>
          <a:ea typeface="+mn-ea"/>
          <a:cs typeface="+mn-cs"/>
        </a:defRPr>
      </a:lvl5pPr>
      <a:lvl6pPr marL="1711325" indent="-280988"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6pPr>
      <a:lvl7pPr marL="2000250" indent="-280988" algn="l" defTabSz="914400" rtl="0" eaLnBrk="1" latinLnBrk="0" hangingPunct="1">
        <a:spcBef>
          <a:spcPct val="20000"/>
        </a:spcBef>
        <a:buFont typeface="Arial" pitchFamily="34" charset="0"/>
        <a:buChar char="•"/>
        <a:defRPr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7pPr>
      <a:lvl8pPr marL="2290763" indent="-280988"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8pPr>
      <a:lvl9pPr marL="2571750" indent="-280988" algn="l" defTabSz="914400" rtl="0" eaLnBrk="1" latinLnBrk="0" hangingPunct="1">
        <a:spcBef>
          <a:spcPct val="20000"/>
        </a:spcBef>
        <a:buFont typeface="Arial" pitchFamily="34" charset="0"/>
        <a:buChar char="•"/>
        <a:defRPr lang="en-US" sz="1800" kern="1200" dirty="0">
          <a:solidFill>
            <a:schemeClr val="bg2"/>
          </a:solidFill>
          <a:effectLst>
            <a:outerShdw blurRad="63500" dir="2700000" algn="tl" rotWithShape="0">
              <a:schemeClr val="tx1">
                <a:alpha val="40000"/>
              </a:scheme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10" name="Group 9"/>
          <p:cNvGrpSpPr/>
          <p:nvPr/>
        </p:nvGrpSpPr>
        <p:grpSpPr>
          <a:xfrm>
            <a:off x="-19048" y="1"/>
            <a:ext cx="9004013"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14351" y="685801"/>
            <a:ext cx="7797662" cy="115196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14351" y="2063396"/>
            <a:ext cx="7797662" cy="3311189"/>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73562" y="5757334"/>
            <a:ext cx="283845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84409139-395D-4BFE-A4BF-BFD84DD7C010}" type="datetimeFigureOut">
              <a:rPr lang="en-US" smtClean="0">
                <a:solidFill>
                  <a:srgbClr val="B80E0F">
                    <a:lumMod val="50000"/>
                  </a:srgbClr>
                </a:solidFill>
                <a:latin typeface="Impact"/>
              </a:rPr>
              <a:pPr/>
              <a:t>5/6/16</a:t>
            </a:fld>
            <a:endParaRPr lang="en-US">
              <a:solidFill>
                <a:srgbClr val="B80E0F">
                  <a:lumMod val="50000"/>
                </a:srgbClr>
              </a:solidFill>
              <a:latin typeface="Impact"/>
            </a:endParaRPr>
          </a:p>
        </p:txBody>
      </p:sp>
      <p:sp>
        <p:nvSpPr>
          <p:cNvPr id="5" name="Footer Placeholder 4"/>
          <p:cNvSpPr>
            <a:spLocks noGrp="1"/>
          </p:cNvSpPr>
          <p:nvPr>
            <p:ph type="ftr" sz="quarter" idx="3"/>
          </p:nvPr>
        </p:nvSpPr>
        <p:spPr>
          <a:xfrm>
            <a:off x="514351" y="5757334"/>
            <a:ext cx="412478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n-US">
              <a:solidFill>
                <a:srgbClr val="B80E0F">
                  <a:lumMod val="50000"/>
                </a:srgbClr>
              </a:solidFill>
              <a:latin typeface="Impact"/>
            </a:endParaRPr>
          </a:p>
        </p:txBody>
      </p:sp>
      <p:sp>
        <p:nvSpPr>
          <p:cNvPr id="6" name="Slide Number Placeholder 5"/>
          <p:cNvSpPr>
            <a:spLocks noGrp="1"/>
          </p:cNvSpPr>
          <p:nvPr>
            <p:ph type="sldNum" sz="quarter" idx="4"/>
          </p:nvPr>
        </p:nvSpPr>
        <p:spPr>
          <a:xfrm>
            <a:off x="4715341" y="5757334"/>
            <a:ext cx="680390"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4A79ED7C-C32B-49EA-AC3D-54E5891B85EE}" type="slidenum">
              <a:rPr lang="en-US" smtClean="0">
                <a:solidFill>
                  <a:srgbClr val="B80E0F">
                    <a:lumMod val="50000"/>
                  </a:srgbClr>
                </a:solidFill>
                <a:latin typeface="Impact"/>
              </a:rPr>
              <a:pPr/>
              <a:t>‹#›</a:t>
            </a:fld>
            <a:endParaRPr lang="en-US">
              <a:solidFill>
                <a:srgbClr val="B80E0F">
                  <a:lumMod val="50000"/>
                </a:srgbClr>
              </a:solidFill>
              <a:latin typeface="Impact"/>
            </a:endParaRPr>
          </a:p>
        </p:txBody>
      </p:sp>
    </p:spTree>
    <p:extLst>
      <p:ext uri="{BB962C8B-B14F-4D97-AF65-F5344CB8AC3E}">
        <p14:creationId xmlns:p14="http://schemas.microsoft.com/office/powerpoint/2010/main" val="236753475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Lst>
  <p:transition xmlns:p14="http://schemas.microsoft.com/office/powerpoint/2010/main" spd="slow" advClick="0" advTm="9000">
    <p:wheel spokes="1"/>
  </p:transition>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8.png"/><Relationship Id="rId1" Type="http://schemas.microsoft.com/office/2007/relationships/media" Target="../media/media1.m4a"/><Relationship Id="rId2" Type="http://schemas.openxmlformats.org/officeDocument/2006/relationships/audio" Target="../media/media1.m4a"/></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2.jpeg"/><Relationship Id="rId3"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1" Type="http://schemas.openxmlformats.org/officeDocument/2006/relationships/slideLayout" Target="../slideLayouts/slideLayout16.xml"/><Relationship Id="rId2" Type="http://schemas.openxmlformats.org/officeDocument/2006/relationships/image" Target="../media/image2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7.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4.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5.jpg"/></Relationships>
</file>

<file path=ppt/slides/_rels/slide23.xml.rels><?xml version="1.0" encoding="UTF-8" standalone="yes"?>
<Relationships xmlns="http://schemas.openxmlformats.org/package/2006/relationships"><Relationship Id="rId3" Type="http://schemas.openxmlformats.org/officeDocument/2006/relationships/image" Target="../media/image37.jpg"/><Relationship Id="rId4" Type="http://schemas.openxmlformats.org/officeDocument/2006/relationships/image" Target="../media/image38.jpg"/><Relationship Id="rId1" Type="http://schemas.openxmlformats.org/officeDocument/2006/relationships/slideLayout" Target="../slideLayouts/slideLayout2.xml"/><Relationship Id="rId2" Type="http://schemas.openxmlformats.org/officeDocument/2006/relationships/image" Target="../media/image3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1" Type="http://schemas.openxmlformats.org/officeDocument/2006/relationships/slideLayout" Target="../slideLayouts/slideLayout16.xml"/><Relationship Id="rId2"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1" Type="http://schemas.openxmlformats.org/officeDocument/2006/relationships/slideLayout" Target="../slideLayouts/slideLayout16.xml"/><Relationship Id="rId2"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18.jpg"/><Relationship Id="rId5" Type="http://schemas.openxmlformats.org/officeDocument/2006/relationships/image" Target="../media/image19.jpeg"/><Relationship Id="rId6" Type="http://schemas.openxmlformats.org/officeDocument/2006/relationships/image" Target="../media/image20.jpeg"/><Relationship Id="rId1" Type="http://schemas.openxmlformats.org/officeDocument/2006/relationships/slideLayout" Target="../slideLayouts/slideLayout16.xml"/><Relationship Id="rId2" Type="http://schemas.openxmlformats.org/officeDocument/2006/relationships/image" Target="../media/image1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79463" y="1193361"/>
            <a:ext cx="7583488" cy="2195111"/>
          </a:xfrm>
        </p:spPr>
        <p:style>
          <a:lnRef idx="1">
            <a:schemeClr val="accent1"/>
          </a:lnRef>
          <a:fillRef idx="3">
            <a:schemeClr val="accent1"/>
          </a:fillRef>
          <a:effectRef idx="2">
            <a:schemeClr val="accent1"/>
          </a:effectRef>
          <a:fontRef idx="minor">
            <a:schemeClr val="lt1"/>
          </a:fontRef>
        </p:style>
        <p:txBody>
          <a:bodyPr/>
          <a:lstStyle/>
          <a:p>
            <a:r>
              <a:rPr lang="en-US" dirty="0" smtClean="0"/>
              <a:t>BLACK OWN BUSINESS</a:t>
            </a:r>
            <a:br>
              <a:rPr lang="en-US" dirty="0" smtClean="0"/>
            </a:br>
            <a:r>
              <a:rPr lang="en-US" dirty="0" smtClean="0"/>
              <a:t>(BOB)</a:t>
            </a:r>
            <a:br>
              <a:rPr lang="en-US" dirty="0" smtClean="0"/>
            </a:br>
            <a:r>
              <a:rPr lang="en-US" dirty="0" smtClean="0"/>
              <a:t> CHALLENGE</a:t>
            </a:r>
            <a:endParaRPr lang="en-US" dirty="0"/>
          </a:p>
        </p:txBody>
      </p:sp>
      <p:sp>
        <p:nvSpPr>
          <p:cNvPr id="3" name="Subtitle 2"/>
          <p:cNvSpPr>
            <a:spLocks noGrp="1"/>
          </p:cNvSpPr>
          <p:nvPr>
            <p:ph type="subTitle" idx="1"/>
          </p:nvPr>
        </p:nvSpPr>
        <p:spPr/>
        <p:txBody>
          <a:bodyPr>
            <a:normAutofit fontScale="92500" lnSpcReduction="20000"/>
          </a:bodyPr>
          <a:lstStyle/>
          <a:p>
            <a:endParaRPr lang="en-US" sz="2400" dirty="0" smtClean="0"/>
          </a:p>
          <a:p>
            <a:endParaRPr lang="en-US" sz="2400" dirty="0"/>
          </a:p>
          <a:p>
            <a:r>
              <a:rPr lang="en-US" sz="2400" dirty="0" smtClean="0"/>
              <a:t>Sisterhood Committee</a:t>
            </a:r>
          </a:p>
          <a:p>
            <a:r>
              <a:rPr lang="en-US" sz="2400" dirty="0" smtClean="0"/>
              <a:t>Co Chairs:</a:t>
            </a:r>
          </a:p>
          <a:p>
            <a:r>
              <a:rPr lang="en-US" sz="2400" dirty="0" err="1" smtClean="0"/>
              <a:t>Anika</a:t>
            </a:r>
            <a:r>
              <a:rPr lang="en-US" sz="2400" dirty="0" smtClean="0"/>
              <a:t> </a:t>
            </a:r>
            <a:r>
              <a:rPr lang="en-US" sz="2400" dirty="0" err="1" smtClean="0"/>
              <a:t>McCready</a:t>
            </a:r>
            <a:r>
              <a:rPr lang="en-US" sz="2400" dirty="0" smtClean="0"/>
              <a:t>  &amp; Chantel Washington</a:t>
            </a:r>
            <a:endParaRPr lang="en-US" sz="2400" dirty="0"/>
          </a:p>
        </p:txBody>
      </p:sp>
      <p:pic>
        <p:nvPicPr>
          <p:cNvPr id="4" name="01 Got to Be Real.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88551" y="5826209"/>
            <a:ext cx="812800" cy="812800"/>
          </a:xfrm>
          <a:prstGeom prst="rect">
            <a:avLst/>
          </a:prstGeom>
        </p:spPr>
      </p:pic>
    </p:spTree>
    <p:extLst>
      <p:ext uri="{BB962C8B-B14F-4D97-AF65-F5344CB8AC3E}">
        <p14:creationId xmlns:p14="http://schemas.microsoft.com/office/powerpoint/2010/main" val="780040772"/>
      </p:ext>
    </p:extLst>
  </p:cSld>
  <p:clrMapOvr>
    <a:masterClrMapping/>
  </p:clrMapOvr>
  <p:transition xmlns:p14="http://schemas.microsoft.com/office/powerpoint/2010/main" spd="slow" advClick="0" advTm="9000">
    <p:wheel spokes="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BOB – Welton St Cafe</a:t>
            </a:r>
            <a:endParaRPr lang="en-US" dirty="0"/>
          </a:p>
        </p:txBody>
      </p:sp>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381169" y="2042969"/>
            <a:ext cx="4415366" cy="3311525"/>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3183" y="2348348"/>
            <a:ext cx="4516004" cy="3387003"/>
          </a:xfrm>
          <a:prstGeom prst="rect">
            <a:avLst/>
          </a:prstGeom>
        </p:spPr>
      </p:pic>
    </p:spTree>
    <p:extLst>
      <p:ext uri="{BB962C8B-B14F-4D97-AF65-F5344CB8AC3E}">
        <p14:creationId xmlns:p14="http://schemas.microsoft.com/office/powerpoint/2010/main" val="2721867582"/>
      </p:ext>
    </p:extLst>
  </p:cSld>
  <p:clrMapOvr>
    <a:masterClrMapping/>
  </p:clrMapOvr>
  <mc:AlternateContent xmlns:mc="http://schemas.openxmlformats.org/markup-compatibility/2006">
    <mc:Choice xmlns:p14="http://schemas.microsoft.com/office/powerpoint/2010/main" Requires="p14">
      <p:transition spd="slow" p14:dur="3400" advClick="0" advTm="9000">
        <p14:reveal/>
      </p:transition>
    </mc:Choice>
    <mc:Fallback>
      <p:transition xmlns:p14="http://schemas.microsoft.com/office/powerpoint/2010/main" spd="slow" advClick="0" advTm="9000">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2719" y="249385"/>
            <a:ext cx="7797662" cy="1151965"/>
          </a:xfrm>
        </p:spPr>
        <p:txBody>
          <a:bodyPr>
            <a:normAutofit fontScale="90000"/>
          </a:bodyPr>
          <a:lstStyle/>
          <a:p>
            <a:r>
              <a:rPr lang="en-US" dirty="0" smtClean="0"/>
              <a:t>The Food was Awesome and so was the sisterly Fellowship</a:t>
            </a:r>
            <a:endParaRPr lang="en-US" dirty="0"/>
          </a:p>
        </p:txBody>
      </p:sp>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310097" y="1600203"/>
            <a:ext cx="2982961" cy="2237221"/>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62797" y="1490968"/>
            <a:ext cx="3584864" cy="268864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18" y="3837421"/>
            <a:ext cx="3571179" cy="2678384"/>
          </a:xfrm>
          <a:prstGeom prst="rect">
            <a:avLst/>
          </a:prstGeom>
        </p:spPr>
      </p:pic>
    </p:spTree>
    <p:extLst>
      <p:ext uri="{BB962C8B-B14F-4D97-AF65-F5344CB8AC3E}">
        <p14:creationId xmlns:p14="http://schemas.microsoft.com/office/powerpoint/2010/main" val="1579661833"/>
      </p:ext>
    </p:extLst>
  </p:cSld>
  <p:clrMapOvr>
    <a:masterClrMapping/>
  </p:clrMapOvr>
  <mc:AlternateContent xmlns:mc="http://schemas.openxmlformats.org/markup-compatibility/2006">
    <mc:Choice xmlns:p14="http://schemas.microsoft.com/office/powerpoint/2010/main" Requires="p14">
      <p:transition spd="slow" p14:dur="1400" advClick="0" advTm="9000">
        <p14:doors dir="vert"/>
      </p:transition>
    </mc:Choice>
    <mc:Fallback>
      <p:transition xmlns:p14="http://schemas.microsoft.com/office/powerpoint/2010/main" spd="slow" advClick="0" advTm="9000">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Write Up</a:t>
            </a:r>
            <a:endParaRPr lang="en-US" dirty="0"/>
          </a:p>
        </p:txBody>
      </p:sp>
      <p:sp>
        <p:nvSpPr>
          <p:cNvPr id="3" name="Content Placeholder 2"/>
          <p:cNvSpPr>
            <a:spLocks noGrp="1"/>
          </p:cNvSpPr>
          <p:nvPr>
            <p:ph sz="quarter" idx="13"/>
          </p:nvPr>
        </p:nvSpPr>
        <p:spPr/>
        <p:txBody>
          <a:bodyPr>
            <a:normAutofit fontScale="92500" lnSpcReduction="10000"/>
          </a:bodyPr>
          <a:lstStyle/>
          <a:p>
            <a:r>
              <a:rPr lang="en-US" dirty="0" smtClean="0">
                <a:latin typeface="Arial Narrow" panose="020B0606020202030204" pitchFamily="34" charset="0"/>
              </a:rPr>
              <a:t>Our experience at Kappa towers was great.  The residents were real friendly and very appreciative of us greeting them with goodie love bags.  The facility is very nice and everyone there seemed to be in great spirits. </a:t>
            </a:r>
          </a:p>
          <a:p>
            <a:r>
              <a:rPr lang="en-US" dirty="0" smtClean="0">
                <a:latin typeface="Arial Narrow" panose="020B0606020202030204" pitchFamily="34" charset="0"/>
              </a:rPr>
              <a:t>Welton ST Café didn’t let anyone down.  Everyone enjoyed their meal and the sisterhood time.  For those that had never been, they stated that they would come back and bring their family. </a:t>
            </a:r>
          </a:p>
          <a:p>
            <a:r>
              <a:rPr lang="en-US" dirty="0" smtClean="0">
                <a:latin typeface="Arial Narrow" panose="020B0606020202030204" pitchFamily="34" charset="0"/>
              </a:rPr>
              <a:t>Pictures were posted on Deon’s Instagram account the day after the events, and Yelp reviews were submitted as well. </a:t>
            </a:r>
            <a:endParaRPr lang="en-US" dirty="0">
              <a:latin typeface="Arial Narrow" panose="020B0606020202030204" pitchFamily="34" charset="0"/>
            </a:endParaRPr>
          </a:p>
        </p:txBody>
      </p:sp>
    </p:spTree>
    <p:extLst>
      <p:ext uri="{BB962C8B-B14F-4D97-AF65-F5344CB8AC3E}">
        <p14:creationId xmlns:p14="http://schemas.microsoft.com/office/powerpoint/2010/main" val="2450491153"/>
      </p:ext>
    </p:extLst>
  </p:cSld>
  <p:clrMapOvr>
    <a:masterClrMapping/>
  </p:clrMapOvr>
  <p:transition xmlns:p14="http://schemas.microsoft.com/office/powerpoint/2010/main" spd="slow" advClick="0" advTm="9000">
    <p:wheel spokes="1"/>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dk1"/>
          </a:lnRef>
          <a:fillRef idx="3">
            <a:schemeClr val="dk1"/>
          </a:fillRef>
          <a:effectRef idx="3">
            <a:schemeClr val="dk1"/>
          </a:effectRef>
          <a:fontRef idx="minor">
            <a:schemeClr val="lt1"/>
          </a:fontRef>
        </p:style>
        <p:txBody>
          <a:bodyPr>
            <a:scene3d>
              <a:camera prst="orthographicFront"/>
              <a:lightRig rig="flat" dir="tl"/>
            </a:scene3d>
            <a:sp3d contourW="19050" prstMaterial="clear">
              <a:bevelT w="50800" h="50800"/>
              <a:contourClr>
                <a:schemeClr val="accent5">
                  <a:tint val="70000"/>
                  <a:satMod val="180000"/>
                  <a:alpha val="70000"/>
                </a:schemeClr>
              </a:contourClr>
            </a:sp3d>
          </a:bodyPr>
          <a:lstStyle/>
          <a:p>
            <a:r>
              <a:rPr lang="en-US" b="1" dirty="0" smtClean="0">
                <a:ln/>
                <a:solidFill>
                  <a:schemeClr val="accent5">
                    <a:tint val="50000"/>
                    <a:satMod val="180000"/>
                  </a:schemeClr>
                </a:solidFill>
                <a:effectLst/>
              </a:rPr>
              <a:t>Team Matthews:</a:t>
            </a:r>
            <a:br>
              <a:rPr lang="en-US" b="1" dirty="0" smtClean="0">
                <a:ln/>
                <a:solidFill>
                  <a:schemeClr val="accent5">
                    <a:tint val="50000"/>
                    <a:satMod val="180000"/>
                  </a:schemeClr>
                </a:solidFill>
                <a:effectLst/>
              </a:rPr>
            </a:br>
            <a:endParaRPr lang="en-US" b="1" dirty="0">
              <a:ln/>
              <a:solidFill>
                <a:schemeClr val="accent5">
                  <a:tint val="50000"/>
                  <a:satMod val="180000"/>
                </a:schemeClr>
              </a:solidFill>
              <a:effectLst/>
            </a:endParaRPr>
          </a:p>
        </p:txBody>
      </p:sp>
      <p:sp>
        <p:nvSpPr>
          <p:cNvPr id="3" name="Content Placeholder 2"/>
          <p:cNvSpPr>
            <a:spLocks noGrp="1"/>
          </p:cNvSpPr>
          <p:nvPr>
            <p:ph idx="1"/>
          </p:nvPr>
        </p:nvSpPr>
        <p:spPr>
          <a:xfrm>
            <a:off x="4866401" y="273050"/>
            <a:ext cx="3959352" cy="6468426"/>
          </a:xfrm>
        </p:spPr>
        <p:txBody>
          <a:bodyPr>
            <a:normAutofit fontScale="62500" lnSpcReduction="20000"/>
          </a:bodyPr>
          <a:lstStyle/>
          <a:p>
            <a:r>
              <a:rPr lang="en-US" sz="2900" dirty="0" smtClean="0">
                <a:effectLst/>
              </a:rPr>
              <a:t>Supported </a:t>
            </a:r>
            <a:r>
              <a:rPr lang="en-US" sz="2900" dirty="0">
                <a:effectLst/>
              </a:rPr>
              <a:t>two black businesses in the community while fellowshipping during sisterhood month. </a:t>
            </a:r>
            <a:endParaRPr lang="en-US" sz="2900" dirty="0" smtClean="0">
              <a:effectLst/>
            </a:endParaRPr>
          </a:p>
          <a:p>
            <a:r>
              <a:rPr lang="en-US" sz="2900" dirty="0" smtClean="0">
                <a:effectLst/>
              </a:rPr>
              <a:t>Enjoyed </a:t>
            </a:r>
            <a:r>
              <a:rPr lang="en-US" sz="2900" dirty="0">
                <a:effectLst/>
              </a:rPr>
              <a:t>Oolong tea and lavender vanilla scones purchased from Nana's Gourmet Market and Tea Emporium in Denver, </a:t>
            </a:r>
            <a:endParaRPr lang="en-US" sz="2900" dirty="0" smtClean="0">
              <a:effectLst/>
            </a:endParaRPr>
          </a:p>
          <a:p>
            <a:r>
              <a:rPr lang="en-US" sz="2900" dirty="0" smtClean="0">
                <a:effectLst/>
              </a:rPr>
              <a:t>Purchased</a:t>
            </a:r>
            <a:r>
              <a:rPr lang="en-US" sz="2900" dirty="0">
                <a:effectLst/>
              </a:rPr>
              <a:t>  and prepared "Thinking of You" cards from Cards by </a:t>
            </a:r>
            <a:r>
              <a:rPr lang="en-US" sz="2900" dirty="0" err="1">
                <a:effectLst/>
              </a:rPr>
              <a:t>Bruton</a:t>
            </a:r>
            <a:r>
              <a:rPr lang="en-US" sz="2900" dirty="0">
                <a:effectLst/>
              </a:rPr>
              <a:t> for our Delta sisters who are sick and shut in. </a:t>
            </a:r>
            <a:endParaRPr lang="en-US" sz="2900" dirty="0" smtClean="0">
              <a:effectLst/>
            </a:endParaRPr>
          </a:p>
          <a:p>
            <a:r>
              <a:rPr lang="en-US" dirty="0" smtClean="0">
                <a:effectLst/>
              </a:rPr>
              <a:t>Additionally</a:t>
            </a:r>
            <a:r>
              <a:rPr lang="en-US" dirty="0">
                <a:effectLst/>
              </a:rPr>
              <a:t>, three of our Delta Sisters on the team who are entrepreneurs shared aspects of starting their businesses, goals for the next 5 years and what inspires them:  </a:t>
            </a:r>
            <a:r>
              <a:rPr lang="en-US" i="1" dirty="0" smtClean="0">
                <a:effectLst/>
              </a:rPr>
              <a:t>Michelle </a:t>
            </a:r>
            <a:r>
              <a:rPr lang="en-US" i="1" dirty="0">
                <a:effectLst/>
              </a:rPr>
              <a:t>Brown - Cards by </a:t>
            </a:r>
            <a:r>
              <a:rPr lang="en-US" i="1" dirty="0" err="1">
                <a:effectLst/>
              </a:rPr>
              <a:t>Bruton</a:t>
            </a:r>
            <a:r>
              <a:rPr lang="en-US" i="1" dirty="0">
                <a:effectLst/>
              </a:rPr>
              <a:t>, Crystal Vann-Mary Kay Consultant and Dr. </a:t>
            </a:r>
            <a:r>
              <a:rPr lang="en-US" i="1" dirty="0" err="1">
                <a:effectLst/>
              </a:rPr>
              <a:t>Roechelle</a:t>
            </a:r>
            <a:r>
              <a:rPr lang="en-US" i="1" dirty="0">
                <a:effectLst/>
              </a:rPr>
              <a:t> </a:t>
            </a:r>
            <a:r>
              <a:rPr lang="en-US" i="1" dirty="0" smtClean="0">
                <a:effectLst/>
              </a:rPr>
              <a:t>Smith </a:t>
            </a:r>
            <a:r>
              <a:rPr lang="en-US" i="1" dirty="0">
                <a:effectLst/>
              </a:rPr>
              <a:t>- Prolific Chiropractic, P.C. </a:t>
            </a:r>
          </a:p>
          <a:p>
            <a:pPr marL="0" indent="0">
              <a:buNone/>
            </a:pPr>
            <a:r>
              <a:rPr lang="en-US" i="1" dirty="0">
                <a:effectLst/>
              </a:rPr>
              <a:t> </a:t>
            </a:r>
          </a:p>
          <a:p>
            <a:endParaRPr lang="en-US" dirty="0"/>
          </a:p>
        </p:txBody>
      </p:sp>
      <p:sp>
        <p:nvSpPr>
          <p:cNvPr id="4" name="Text Placeholder 3"/>
          <p:cNvSpPr>
            <a:spLocks noGrp="1"/>
          </p:cNvSpPr>
          <p:nvPr>
            <p:ph type="body" sz="half" idx="2"/>
          </p:nvPr>
        </p:nvSpPr>
        <p:spPr/>
        <p:txBody>
          <a:bodyPr>
            <a:normAutofit lnSpcReduction="10000"/>
          </a:bodyPr>
          <a:lstStyle/>
          <a:p>
            <a:r>
              <a:rPr lang="en-US" dirty="0" smtClean="0"/>
              <a:t>Members</a:t>
            </a:r>
            <a:r>
              <a:rPr lang="en-US" dirty="0" smtClean="0"/>
              <a:t>:</a:t>
            </a:r>
          </a:p>
          <a:p>
            <a:r>
              <a:rPr lang="en-US" dirty="0">
                <a:effectLst/>
              </a:rPr>
              <a:t>Mary </a:t>
            </a:r>
            <a:r>
              <a:rPr lang="en-US" dirty="0" smtClean="0">
                <a:effectLst/>
              </a:rPr>
              <a:t>Matthews (Team Captain)</a:t>
            </a:r>
            <a:endParaRPr lang="en-US" dirty="0">
              <a:effectLst/>
            </a:endParaRPr>
          </a:p>
          <a:p>
            <a:r>
              <a:rPr lang="en-US" dirty="0" err="1">
                <a:effectLst/>
              </a:rPr>
              <a:t>Ronnette</a:t>
            </a:r>
            <a:r>
              <a:rPr lang="en-US" dirty="0">
                <a:effectLst/>
              </a:rPr>
              <a:t>' Harris</a:t>
            </a:r>
          </a:p>
          <a:p>
            <a:r>
              <a:rPr lang="en-US" dirty="0">
                <a:effectLst/>
              </a:rPr>
              <a:t>Dorothy White</a:t>
            </a:r>
          </a:p>
          <a:p>
            <a:r>
              <a:rPr lang="en-US" dirty="0">
                <a:effectLst/>
              </a:rPr>
              <a:t>Alexis Williams</a:t>
            </a:r>
          </a:p>
          <a:p>
            <a:r>
              <a:rPr lang="en-US" dirty="0">
                <a:effectLst/>
              </a:rPr>
              <a:t>Michelle Brown</a:t>
            </a:r>
          </a:p>
          <a:p>
            <a:r>
              <a:rPr lang="en-US" dirty="0" err="1">
                <a:effectLst/>
              </a:rPr>
              <a:t>Roechelle</a:t>
            </a:r>
            <a:r>
              <a:rPr lang="en-US" dirty="0">
                <a:effectLst/>
              </a:rPr>
              <a:t> Smith</a:t>
            </a:r>
          </a:p>
          <a:p>
            <a:r>
              <a:rPr lang="en-US" dirty="0">
                <a:effectLst/>
              </a:rPr>
              <a:t>Catherine Wright</a:t>
            </a:r>
          </a:p>
          <a:p>
            <a:r>
              <a:rPr lang="en-US" dirty="0">
                <a:effectLst/>
              </a:rPr>
              <a:t>Crystal Vann</a:t>
            </a:r>
          </a:p>
          <a:p>
            <a:endParaRPr lang="en-US" dirty="0"/>
          </a:p>
        </p:txBody>
      </p:sp>
    </p:spTree>
    <p:extLst>
      <p:ext uri="{BB962C8B-B14F-4D97-AF65-F5344CB8AC3E}">
        <p14:creationId xmlns:p14="http://schemas.microsoft.com/office/powerpoint/2010/main" val="3247550420"/>
      </p:ext>
    </p:extLst>
  </p:cSld>
  <p:clrMapOvr>
    <a:masterClrMapping/>
  </p:clrMapOvr>
  <p:transition xmlns:p14="http://schemas.microsoft.com/office/powerpoint/2010/main" spd="slow" advClick="0" advTm="9000">
    <p:wheel spokes="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xEl>
                                              <p:pRg st="1" end="1"/>
                                            </p:txEl>
                                          </p:spTgt>
                                        </p:tgtEl>
                                        <p:attrNameLst>
                                          <p:attrName>r</p:attrName>
                                        </p:attrNameLst>
                                      </p:cBhvr>
                                    </p:animRot>
                                    <p:animRot by="-240000">
                                      <p:cBhvr>
                                        <p:cTn id="7" dur="200" fill="hold">
                                          <p:stCondLst>
                                            <p:cond delay="200"/>
                                          </p:stCondLst>
                                        </p:cTn>
                                        <p:tgtEl>
                                          <p:spTgt spid="4">
                                            <p:txEl>
                                              <p:pRg st="1" end="1"/>
                                            </p:txEl>
                                          </p:spTgt>
                                        </p:tgtEl>
                                        <p:attrNameLst>
                                          <p:attrName>r</p:attrName>
                                        </p:attrNameLst>
                                      </p:cBhvr>
                                    </p:animRot>
                                    <p:animRot by="240000">
                                      <p:cBhvr>
                                        <p:cTn id="8" dur="200" fill="hold">
                                          <p:stCondLst>
                                            <p:cond delay="400"/>
                                          </p:stCondLst>
                                        </p:cTn>
                                        <p:tgtEl>
                                          <p:spTgt spid="4">
                                            <p:txEl>
                                              <p:pRg st="1" end="1"/>
                                            </p:txEl>
                                          </p:spTgt>
                                        </p:tgtEl>
                                        <p:attrNameLst>
                                          <p:attrName>r</p:attrName>
                                        </p:attrNameLst>
                                      </p:cBhvr>
                                    </p:animRot>
                                    <p:animRot by="-240000">
                                      <p:cBhvr>
                                        <p:cTn id="9" dur="200" fill="hold">
                                          <p:stCondLst>
                                            <p:cond delay="600"/>
                                          </p:stCondLst>
                                        </p:cTn>
                                        <p:tgtEl>
                                          <p:spTgt spid="4">
                                            <p:txEl>
                                              <p:pRg st="1" end="1"/>
                                            </p:txEl>
                                          </p:spTgt>
                                        </p:tgtEl>
                                        <p:attrNameLst>
                                          <p:attrName>r</p:attrName>
                                        </p:attrNameLst>
                                      </p:cBhvr>
                                    </p:animRot>
                                    <p:animRot by="120000">
                                      <p:cBhvr>
                                        <p:cTn id="10" dur="200" fill="hold">
                                          <p:stCondLst>
                                            <p:cond delay="800"/>
                                          </p:stCondLst>
                                        </p:cTn>
                                        <p:tgtEl>
                                          <p:spTgt spid="4">
                                            <p:txEl>
                                              <p:pRg st="1" end="1"/>
                                            </p:txEl>
                                          </p:spTgt>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4">
                                            <p:txEl>
                                              <p:pRg st="2" end="2"/>
                                            </p:txEl>
                                          </p:spTgt>
                                        </p:tgtEl>
                                        <p:attrNameLst>
                                          <p:attrName>r</p:attrName>
                                        </p:attrNameLst>
                                      </p:cBhvr>
                                    </p:animRot>
                                    <p:animRot by="-240000">
                                      <p:cBhvr>
                                        <p:cTn id="13" dur="200" fill="hold">
                                          <p:stCondLst>
                                            <p:cond delay="200"/>
                                          </p:stCondLst>
                                        </p:cTn>
                                        <p:tgtEl>
                                          <p:spTgt spid="4">
                                            <p:txEl>
                                              <p:pRg st="2" end="2"/>
                                            </p:txEl>
                                          </p:spTgt>
                                        </p:tgtEl>
                                        <p:attrNameLst>
                                          <p:attrName>r</p:attrName>
                                        </p:attrNameLst>
                                      </p:cBhvr>
                                    </p:animRot>
                                    <p:animRot by="240000">
                                      <p:cBhvr>
                                        <p:cTn id="14" dur="200" fill="hold">
                                          <p:stCondLst>
                                            <p:cond delay="400"/>
                                          </p:stCondLst>
                                        </p:cTn>
                                        <p:tgtEl>
                                          <p:spTgt spid="4">
                                            <p:txEl>
                                              <p:pRg st="2" end="2"/>
                                            </p:txEl>
                                          </p:spTgt>
                                        </p:tgtEl>
                                        <p:attrNameLst>
                                          <p:attrName>r</p:attrName>
                                        </p:attrNameLst>
                                      </p:cBhvr>
                                    </p:animRot>
                                    <p:animRot by="-240000">
                                      <p:cBhvr>
                                        <p:cTn id="15" dur="200" fill="hold">
                                          <p:stCondLst>
                                            <p:cond delay="600"/>
                                          </p:stCondLst>
                                        </p:cTn>
                                        <p:tgtEl>
                                          <p:spTgt spid="4">
                                            <p:txEl>
                                              <p:pRg st="2" end="2"/>
                                            </p:txEl>
                                          </p:spTgt>
                                        </p:tgtEl>
                                        <p:attrNameLst>
                                          <p:attrName>r</p:attrName>
                                        </p:attrNameLst>
                                      </p:cBhvr>
                                    </p:animRot>
                                    <p:animRot by="120000">
                                      <p:cBhvr>
                                        <p:cTn id="16" dur="200" fill="hold">
                                          <p:stCondLst>
                                            <p:cond delay="800"/>
                                          </p:stCondLst>
                                        </p:cTn>
                                        <p:tgtEl>
                                          <p:spTgt spid="4">
                                            <p:txEl>
                                              <p:pRg st="2" end="2"/>
                                            </p:txEl>
                                          </p:spTgt>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4">
                                            <p:txEl>
                                              <p:pRg st="3" end="3"/>
                                            </p:txEl>
                                          </p:spTgt>
                                        </p:tgtEl>
                                        <p:attrNameLst>
                                          <p:attrName>r</p:attrName>
                                        </p:attrNameLst>
                                      </p:cBhvr>
                                    </p:animRot>
                                    <p:animRot by="-240000">
                                      <p:cBhvr>
                                        <p:cTn id="19" dur="200" fill="hold">
                                          <p:stCondLst>
                                            <p:cond delay="200"/>
                                          </p:stCondLst>
                                        </p:cTn>
                                        <p:tgtEl>
                                          <p:spTgt spid="4">
                                            <p:txEl>
                                              <p:pRg st="3" end="3"/>
                                            </p:txEl>
                                          </p:spTgt>
                                        </p:tgtEl>
                                        <p:attrNameLst>
                                          <p:attrName>r</p:attrName>
                                        </p:attrNameLst>
                                      </p:cBhvr>
                                    </p:animRot>
                                    <p:animRot by="240000">
                                      <p:cBhvr>
                                        <p:cTn id="20" dur="200" fill="hold">
                                          <p:stCondLst>
                                            <p:cond delay="400"/>
                                          </p:stCondLst>
                                        </p:cTn>
                                        <p:tgtEl>
                                          <p:spTgt spid="4">
                                            <p:txEl>
                                              <p:pRg st="3" end="3"/>
                                            </p:txEl>
                                          </p:spTgt>
                                        </p:tgtEl>
                                        <p:attrNameLst>
                                          <p:attrName>r</p:attrName>
                                        </p:attrNameLst>
                                      </p:cBhvr>
                                    </p:animRot>
                                    <p:animRot by="-240000">
                                      <p:cBhvr>
                                        <p:cTn id="21" dur="200" fill="hold">
                                          <p:stCondLst>
                                            <p:cond delay="600"/>
                                          </p:stCondLst>
                                        </p:cTn>
                                        <p:tgtEl>
                                          <p:spTgt spid="4">
                                            <p:txEl>
                                              <p:pRg st="3" end="3"/>
                                            </p:txEl>
                                          </p:spTgt>
                                        </p:tgtEl>
                                        <p:attrNameLst>
                                          <p:attrName>r</p:attrName>
                                        </p:attrNameLst>
                                      </p:cBhvr>
                                    </p:animRot>
                                    <p:animRot by="120000">
                                      <p:cBhvr>
                                        <p:cTn id="22" dur="200" fill="hold">
                                          <p:stCondLst>
                                            <p:cond delay="800"/>
                                          </p:stCondLst>
                                        </p:cTn>
                                        <p:tgtEl>
                                          <p:spTgt spid="4">
                                            <p:txEl>
                                              <p:pRg st="3" end="3"/>
                                            </p:txEl>
                                          </p:spTgt>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4">
                                            <p:txEl>
                                              <p:pRg st="4" end="4"/>
                                            </p:txEl>
                                          </p:spTgt>
                                        </p:tgtEl>
                                        <p:attrNameLst>
                                          <p:attrName>r</p:attrName>
                                        </p:attrNameLst>
                                      </p:cBhvr>
                                    </p:animRot>
                                    <p:animRot by="-240000">
                                      <p:cBhvr>
                                        <p:cTn id="25" dur="200" fill="hold">
                                          <p:stCondLst>
                                            <p:cond delay="200"/>
                                          </p:stCondLst>
                                        </p:cTn>
                                        <p:tgtEl>
                                          <p:spTgt spid="4">
                                            <p:txEl>
                                              <p:pRg st="4" end="4"/>
                                            </p:txEl>
                                          </p:spTgt>
                                        </p:tgtEl>
                                        <p:attrNameLst>
                                          <p:attrName>r</p:attrName>
                                        </p:attrNameLst>
                                      </p:cBhvr>
                                    </p:animRot>
                                    <p:animRot by="240000">
                                      <p:cBhvr>
                                        <p:cTn id="26" dur="200" fill="hold">
                                          <p:stCondLst>
                                            <p:cond delay="400"/>
                                          </p:stCondLst>
                                        </p:cTn>
                                        <p:tgtEl>
                                          <p:spTgt spid="4">
                                            <p:txEl>
                                              <p:pRg st="4" end="4"/>
                                            </p:txEl>
                                          </p:spTgt>
                                        </p:tgtEl>
                                        <p:attrNameLst>
                                          <p:attrName>r</p:attrName>
                                        </p:attrNameLst>
                                      </p:cBhvr>
                                    </p:animRot>
                                    <p:animRot by="-240000">
                                      <p:cBhvr>
                                        <p:cTn id="27" dur="200" fill="hold">
                                          <p:stCondLst>
                                            <p:cond delay="600"/>
                                          </p:stCondLst>
                                        </p:cTn>
                                        <p:tgtEl>
                                          <p:spTgt spid="4">
                                            <p:txEl>
                                              <p:pRg st="4" end="4"/>
                                            </p:txEl>
                                          </p:spTgt>
                                        </p:tgtEl>
                                        <p:attrNameLst>
                                          <p:attrName>r</p:attrName>
                                        </p:attrNameLst>
                                      </p:cBhvr>
                                    </p:animRot>
                                    <p:animRot by="120000">
                                      <p:cBhvr>
                                        <p:cTn id="28" dur="200" fill="hold">
                                          <p:stCondLst>
                                            <p:cond delay="800"/>
                                          </p:stCondLst>
                                        </p:cTn>
                                        <p:tgtEl>
                                          <p:spTgt spid="4">
                                            <p:txEl>
                                              <p:pRg st="4" end="4"/>
                                            </p:txEl>
                                          </p:spTgt>
                                        </p:tgtEl>
                                        <p:attrNameLst>
                                          <p:attrName>r</p:attrName>
                                        </p:attrNameLst>
                                      </p:cBhvr>
                                    </p:animRot>
                                  </p:childTnLst>
                                </p:cTn>
                              </p:par>
                              <p:par>
                                <p:cTn id="29" presetID="32" presetClass="emph" presetSubtype="0" fill="hold" nodeType="withEffect">
                                  <p:stCondLst>
                                    <p:cond delay="0"/>
                                  </p:stCondLst>
                                  <p:childTnLst>
                                    <p:animRot by="120000">
                                      <p:cBhvr>
                                        <p:cTn id="30" dur="100" fill="hold">
                                          <p:stCondLst>
                                            <p:cond delay="0"/>
                                          </p:stCondLst>
                                        </p:cTn>
                                        <p:tgtEl>
                                          <p:spTgt spid="4">
                                            <p:txEl>
                                              <p:pRg st="5" end="5"/>
                                            </p:txEl>
                                          </p:spTgt>
                                        </p:tgtEl>
                                        <p:attrNameLst>
                                          <p:attrName>r</p:attrName>
                                        </p:attrNameLst>
                                      </p:cBhvr>
                                    </p:animRot>
                                    <p:animRot by="-240000">
                                      <p:cBhvr>
                                        <p:cTn id="31" dur="200" fill="hold">
                                          <p:stCondLst>
                                            <p:cond delay="200"/>
                                          </p:stCondLst>
                                        </p:cTn>
                                        <p:tgtEl>
                                          <p:spTgt spid="4">
                                            <p:txEl>
                                              <p:pRg st="5" end="5"/>
                                            </p:txEl>
                                          </p:spTgt>
                                        </p:tgtEl>
                                        <p:attrNameLst>
                                          <p:attrName>r</p:attrName>
                                        </p:attrNameLst>
                                      </p:cBhvr>
                                    </p:animRot>
                                    <p:animRot by="240000">
                                      <p:cBhvr>
                                        <p:cTn id="32" dur="200" fill="hold">
                                          <p:stCondLst>
                                            <p:cond delay="400"/>
                                          </p:stCondLst>
                                        </p:cTn>
                                        <p:tgtEl>
                                          <p:spTgt spid="4">
                                            <p:txEl>
                                              <p:pRg st="5" end="5"/>
                                            </p:txEl>
                                          </p:spTgt>
                                        </p:tgtEl>
                                        <p:attrNameLst>
                                          <p:attrName>r</p:attrName>
                                        </p:attrNameLst>
                                      </p:cBhvr>
                                    </p:animRot>
                                    <p:animRot by="-240000">
                                      <p:cBhvr>
                                        <p:cTn id="33" dur="200" fill="hold">
                                          <p:stCondLst>
                                            <p:cond delay="600"/>
                                          </p:stCondLst>
                                        </p:cTn>
                                        <p:tgtEl>
                                          <p:spTgt spid="4">
                                            <p:txEl>
                                              <p:pRg st="5" end="5"/>
                                            </p:txEl>
                                          </p:spTgt>
                                        </p:tgtEl>
                                        <p:attrNameLst>
                                          <p:attrName>r</p:attrName>
                                        </p:attrNameLst>
                                      </p:cBhvr>
                                    </p:animRot>
                                    <p:animRot by="120000">
                                      <p:cBhvr>
                                        <p:cTn id="34" dur="200" fill="hold">
                                          <p:stCondLst>
                                            <p:cond delay="800"/>
                                          </p:stCondLst>
                                        </p:cTn>
                                        <p:tgtEl>
                                          <p:spTgt spid="4">
                                            <p:txEl>
                                              <p:pRg st="5" end="5"/>
                                            </p:txEl>
                                          </p:spTgt>
                                        </p:tgtEl>
                                        <p:attrNameLst>
                                          <p:attrName>r</p:attrName>
                                        </p:attrNameLst>
                                      </p:cBhvr>
                                    </p:animRot>
                                  </p:childTnLst>
                                </p:cTn>
                              </p:par>
                              <p:par>
                                <p:cTn id="35" presetID="32" presetClass="emph" presetSubtype="0" fill="hold" nodeType="withEffect">
                                  <p:stCondLst>
                                    <p:cond delay="0"/>
                                  </p:stCondLst>
                                  <p:childTnLst>
                                    <p:animRot by="120000">
                                      <p:cBhvr>
                                        <p:cTn id="36" dur="100" fill="hold">
                                          <p:stCondLst>
                                            <p:cond delay="0"/>
                                          </p:stCondLst>
                                        </p:cTn>
                                        <p:tgtEl>
                                          <p:spTgt spid="4">
                                            <p:txEl>
                                              <p:pRg st="6" end="6"/>
                                            </p:txEl>
                                          </p:spTgt>
                                        </p:tgtEl>
                                        <p:attrNameLst>
                                          <p:attrName>r</p:attrName>
                                        </p:attrNameLst>
                                      </p:cBhvr>
                                    </p:animRot>
                                    <p:animRot by="-240000">
                                      <p:cBhvr>
                                        <p:cTn id="37" dur="200" fill="hold">
                                          <p:stCondLst>
                                            <p:cond delay="200"/>
                                          </p:stCondLst>
                                        </p:cTn>
                                        <p:tgtEl>
                                          <p:spTgt spid="4">
                                            <p:txEl>
                                              <p:pRg st="6" end="6"/>
                                            </p:txEl>
                                          </p:spTgt>
                                        </p:tgtEl>
                                        <p:attrNameLst>
                                          <p:attrName>r</p:attrName>
                                        </p:attrNameLst>
                                      </p:cBhvr>
                                    </p:animRot>
                                    <p:animRot by="240000">
                                      <p:cBhvr>
                                        <p:cTn id="38" dur="200" fill="hold">
                                          <p:stCondLst>
                                            <p:cond delay="400"/>
                                          </p:stCondLst>
                                        </p:cTn>
                                        <p:tgtEl>
                                          <p:spTgt spid="4">
                                            <p:txEl>
                                              <p:pRg st="6" end="6"/>
                                            </p:txEl>
                                          </p:spTgt>
                                        </p:tgtEl>
                                        <p:attrNameLst>
                                          <p:attrName>r</p:attrName>
                                        </p:attrNameLst>
                                      </p:cBhvr>
                                    </p:animRot>
                                    <p:animRot by="-240000">
                                      <p:cBhvr>
                                        <p:cTn id="39" dur="200" fill="hold">
                                          <p:stCondLst>
                                            <p:cond delay="600"/>
                                          </p:stCondLst>
                                        </p:cTn>
                                        <p:tgtEl>
                                          <p:spTgt spid="4">
                                            <p:txEl>
                                              <p:pRg st="6" end="6"/>
                                            </p:txEl>
                                          </p:spTgt>
                                        </p:tgtEl>
                                        <p:attrNameLst>
                                          <p:attrName>r</p:attrName>
                                        </p:attrNameLst>
                                      </p:cBhvr>
                                    </p:animRot>
                                    <p:animRot by="120000">
                                      <p:cBhvr>
                                        <p:cTn id="40" dur="200" fill="hold">
                                          <p:stCondLst>
                                            <p:cond delay="800"/>
                                          </p:stCondLst>
                                        </p:cTn>
                                        <p:tgtEl>
                                          <p:spTgt spid="4">
                                            <p:txEl>
                                              <p:pRg st="6" end="6"/>
                                            </p:txEl>
                                          </p:spTgt>
                                        </p:tgtEl>
                                        <p:attrNameLst>
                                          <p:attrName>r</p:attrName>
                                        </p:attrNameLst>
                                      </p:cBhvr>
                                    </p:animRot>
                                  </p:childTnLst>
                                </p:cTn>
                              </p:par>
                              <p:par>
                                <p:cTn id="41" presetID="32" presetClass="emph" presetSubtype="0" fill="hold" nodeType="withEffect">
                                  <p:stCondLst>
                                    <p:cond delay="0"/>
                                  </p:stCondLst>
                                  <p:childTnLst>
                                    <p:animRot by="120000">
                                      <p:cBhvr>
                                        <p:cTn id="42" dur="100" fill="hold">
                                          <p:stCondLst>
                                            <p:cond delay="0"/>
                                          </p:stCondLst>
                                        </p:cTn>
                                        <p:tgtEl>
                                          <p:spTgt spid="4">
                                            <p:txEl>
                                              <p:pRg st="7" end="7"/>
                                            </p:txEl>
                                          </p:spTgt>
                                        </p:tgtEl>
                                        <p:attrNameLst>
                                          <p:attrName>r</p:attrName>
                                        </p:attrNameLst>
                                      </p:cBhvr>
                                    </p:animRot>
                                    <p:animRot by="-240000">
                                      <p:cBhvr>
                                        <p:cTn id="43" dur="200" fill="hold">
                                          <p:stCondLst>
                                            <p:cond delay="200"/>
                                          </p:stCondLst>
                                        </p:cTn>
                                        <p:tgtEl>
                                          <p:spTgt spid="4">
                                            <p:txEl>
                                              <p:pRg st="7" end="7"/>
                                            </p:txEl>
                                          </p:spTgt>
                                        </p:tgtEl>
                                        <p:attrNameLst>
                                          <p:attrName>r</p:attrName>
                                        </p:attrNameLst>
                                      </p:cBhvr>
                                    </p:animRot>
                                    <p:animRot by="240000">
                                      <p:cBhvr>
                                        <p:cTn id="44" dur="200" fill="hold">
                                          <p:stCondLst>
                                            <p:cond delay="400"/>
                                          </p:stCondLst>
                                        </p:cTn>
                                        <p:tgtEl>
                                          <p:spTgt spid="4">
                                            <p:txEl>
                                              <p:pRg st="7" end="7"/>
                                            </p:txEl>
                                          </p:spTgt>
                                        </p:tgtEl>
                                        <p:attrNameLst>
                                          <p:attrName>r</p:attrName>
                                        </p:attrNameLst>
                                      </p:cBhvr>
                                    </p:animRot>
                                    <p:animRot by="-240000">
                                      <p:cBhvr>
                                        <p:cTn id="45" dur="200" fill="hold">
                                          <p:stCondLst>
                                            <p:cond delay="600"/>
                                          </p:stCondLst>
                                        </p:cTn>
                                        <p:tgtEl>
                                          <p:spTgt spid="4">
                                            <p:txEl>
                                              <p:pRg st="7" end="7"/>
                                            </p:txEl>
                                          </p:spTgt>
                                        </p:tgtEl>
                                        <p:attrNameLst>
                                          <p:attrName>r</p:attrName>
                                        </p:attrNameLst>
                                      </p:cBhvr>
                                    </p:animRot>
                                    <p:animRot by="120000">
                                      <p:cBhvr>
                                        <p:cTn id="46" dur="200" fill="hold">
                                          <p:stCondLst>
                                            <p:cond delay="800"/>
                                          </p:stCondLst>
                                        </p:cTn>
                                        <p:tgtEl>
                                          <p:spTgt spid="4">
                                            <p:txEl>
                                              <p:pRg st="7" end="7"/>
                                            </p:txEl>
                                          </p:spTgt>
                                        </p:tgtEl>
                                        <p:attrNameLst>
                                          <p:attrName>r</p:attrName>
                                        </p:attrNameLst>
                                      </p:cBhvr>
                                    </p:animRot>
                                  </p:childTnLst>
                                </p:cTn>
                              </p:par>
                              <p:par>
                                <p:cTn id="47" presetID="32" presetClass="emph" presetSubtype="0" fill="hold" nodeType="withEffect">
                                  <p:stCondLst>
                                    <p:cond delay="0"/>
                                  </p:stCondLst>
                                  <p:childTnLst>
                                    <p:animRot by="120000">
                                      <p:cBhvr>
                                        <p:cTn id="48" dur="100" fill="hold">
                                          <p:stCondLst>
                                            <p:cond delay="0"/>
                                          </p:stCondLst>
                                        </p:cTn>
                                        <p:tgtEl>
                                          <p:spTgt spid="4">
                                            <p:txEl>
                                              <p:pRg st="8" end="8"/>
                                            </p:txEl>
                                          </p:spTgt>
                                        </p:tgtEl>
                                        <p:attrNameLst>
                                          <p:attrName>r</p:attrName>
                                        </p:attrNameLst>
                                      </p:cBhvr>
                                    </p:animRot>
                                    <p:animRot by="-240000">
                                      <p:cBhvr>
                                        <p:cTn id="49" dur="200" fill="hold">
                                          <p:stCondLst>
                                            <p:cond delay="200"/>
                                          </p:stCondLst>
                                        </p:cTn>
                                        <p:tgtEl>
                                          <p:spTgt spid="4">
                                            <p:txEl>
                                              <p:pRg st="8" end="8"/>
                                            </p:txEl>
                                          </p:spTgt>
                                        </p:tgtEl>
                                        <p:attrNameLst>
                                          <p:attrName>r</p:attrName>
                                        </p:attrNameLst>
                                      </p:cBhvr>
                                    </p:animRot>
                                    <p:animRot by="240000">
                                      <p:cBhvr>
                                        <p:cTn id="50" dur="200" fill="hold">
                                          <p:stCondLst>
                                            <p:cond delay="400"/>
                                          </p:stCondLst>
                                        </p:cTn>
                                        <p:tgtEl>
                                          <p:spTgt spid="4">
                                            <p:txEl>
                                              <p:pRg st="8" end="8"/>
                                            </p:txEl>
                                          </p:spTgt>
                                        </p:tgtEl>
                                        <p:attrNameLst>
                                          <p:attrName>r</p:attrName>
                                        </p:attrNameLst>
                                      </p:cBhvr>
                                    </p:animRot>
                                    <p:animRot by="-240000">
                                      <p:cBhvr>
                                        <p:cTn id="51" dur="200" fill="hold">
                                          <p:stCondLst>
                                            <p:cond delay="600"/>
                                          </p:stCondLst>
                                        </p:cTn>
                                        <p:tgtEl>
                                          <p:spTgt spid="4">
                                            <p:txEl>
                                              <p:pRg st="8" end="8"/>
                                            </p:txEl>
                                          </p:spTgt>
                                        </p:tgtEl>
                                        <p:attrNameLst>
                                          <p:attrName>r</p:attrName>
                                        </p:attrNameLst>
                                      </p:cBhvr>
                                    </p:animRot>
                                    <p:animRot by="120000">
                                      <p:cBhvr>
                                        <p:cTn id="52" dur="200" fill="hold">
                                          <p:stCondLst>
                                            <p:cond delay="800"/>
                                          </p:stCondLst>
                                        </p:cTn>
                                        <p:tgtEl>
                                          <p:spTgt spid="4">
                                            <p:txEl>
                                              <p:pRg st="8" end="8"/>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79667" y="3290501"/>
            <a:ext cx="184666" cy="276999"/>
          </a:xfrm>
          <a:prstGeom prst="rect">
            <a:avLst/>
          </a:prstGeom>
        </p:spPr>
        <p:txBody>
          <a:bodyPr wrap="none">
            <a:spAutoFit/>
          </a:bodyPr>
          <a:lstStyle/>
          <a:p>
            <a:r>
              <a:rPr lang="en-US" baseline="30000" dirty="0"/>
              <a:t> </a:t>
            </a:r>
            <a:endParaRPr lang="en-US" dirty="0"/>
          </a:p>
        </p:txBody>
      </p:sp>
      <p:sp>
        <p:nvSpPr>
          <p:cNvPr id="4" name="Rectangle 3"/>
          <p:cNvSpPr/>
          <p:nvPr/>
        </p:nvSpPr>
        <p:spPr>
          <a:xfrm>
            <a:off x="4479667" y="3290501"/>
            <a:ext cx="184666" cy="276999"/>
          </a:xfrm>
          <a:prstGeom prst="rect">
            <a:avLst/>
          </a:prstGeom>
        </p:spPr>
        <p:txBody>
          <a:bodyPr wrap="none">
            <a:spAutoFit/>
          </a:bodyPr>
          <a:lstStyle/>
          <a:p>
            <a:r>
              <a:rPr lang="en-US" baseline="30000" dirty="0"/>
              <a:t> </a:t>
            </a:r>
            <a:endParaRPr lang="en-US" dirty="0"/>
          </a:p>
        </p:txBody>
      </p:sp>
      <p:pic>
        <p:nvPicPr>
          <p:cNvPr id="5" name="Picture 4" descr="DHarvell_BOB copy.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745" y="123916"/>
            <a:ext cx="8301815" cy="6734084"/>
          </a:xfrm>
          <a:prstGeom prst="rect">
            <a:avLst/>
          </a:prstGeom>
        </p:spPr>
      </p:pic>
    </p:spTree>
    <p:extLst>
      <p:ext uri="{BB962C8B-B14F-4D97-AF65-F5344CB8AC3E}">
        <p14:creationId xmlns:p14="http://schemas.microsoft.com/office/powerpoint/2010/main" val="1256228081"/>
      </p:ext>
    </p:extLst>
  </p:cSld>
  <p:clrMapOvr>
    <a:masterClrMapping/>
  </p:clrMapOvr>
  <mc:AlternateContent xmlns:mc="http://schemas.openxmlformats.org/markup-compatibility/2006">
    <mc:Choice xmlns:p14="http://schemas.microsoft.com/office/powerpoint/2010/main" Requires="p14">
      <p:transition spd="slow" p14:dur="4400" advClick="0" advTm="9000">
        <p14:honeycomb/>
      </p:transition>
    </mc:Choice>
    <mc:Fallback>
      <p:transition xmlns:p14="http://schemas.microsoft.com/office/powerpoint/2010/main" spd="slow" advClick="0" advTm="9000">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Harvell_BOB copy 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165" y="216854"/>
            <a:ext cx="8131441" cy="6350717"/>
          </a:xfrm>
          <a:prstGeom prst="rect">
            <a:avLst/>
          </a:prstGeom>
        </p:spPr>
      </p:pic>
    </p:spTree>
    <p:extLst>
      <p:ext uri="{BB962C8B-B14F-4D97-AF65-F5344CB8AC3E}">
        <p14:creationId xmlns:p14="http://schemas.microsoft.com/office/powerpoint/2010/main" val="4127159709"/>
      </p:ext>
    </p:extLst>
  </p:cSld>
  <p:clrMapOvr>
    <a:masterClrMapping/>
  </p:clrMapOvr>
  <mc:AlternateContent xmlns:mc="http://schemas.openxmlformats.org/markup-compatibility/2006">
    <mc:Choice xmlns:p14="http://schemas.microsoft.com/office/powerpoint/2010/main" Requires="p14">
      <p:transition spd="slow" p14:dur="1600" advClick="0" advTm="9000">
        <p14:gallery dir="l"/>
      </p:transition>
    </mc:Choice>
    <mc:Fallback>
      <p:transition xmlns:p14="http://schemas.microsoft.com/office/powerpoint/2010/main" spd="slow" advClick="0" advTm="9000">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Harvell_BOBb.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815" y="30980"/>
            <a:ext cx="8658049" cy="6858000"/>
          </a:xfrm>
          <a:prstGeom prst="rect">
            <a:avLst/>
          </a:prstGeom>
        </p:spPr>
      </p:pic>
    </p:spTree>
    <p:extLst>
      <p:ext uri="{BB962C8B-B14F-4D97-AF65-F5344CB8AC3E}">
        <p14:creationId xmlns:p14="http://schemas.microsoft.com/office/powerpoint/2010/main" val="1348323185"/>
      </p:ext>
    </p:extLst>
  </p:cSld>
  <p:clrMapOvr>
    <a:masterClrMapping/>
  </p:clrMapOvr>
  <mc:AlternateContent xmlns:mc="http://schemas.openxmlformats.org/markup-compatibility/2006">
    <mc:Choice xmlns:p14="http://schemas.microsoft.com/office/powerpoint/2010/main" Requires="p14">
      <p:transition spd="slow" p14:dur="1100" advClick="0" advTm="9000">
        <p14:switch dir="r"/>
      </p:transition>
    </mc:Choice>
    <mc:Fallback>
      <p:transition xmlns:p14="http://schemas.microsoft.com/office/powerpoint/2010/main" spd="slow" advClick="0" advTm="9000">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Harvell_BOB c.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120" y="0"/>
            <a:ext cx="8115954" cy="6858000"/>
          </a:xfrm>
          <a:prstGeom prst="rect">
            <a:avLst/>
          </a:prstGeom>
        </p:spPr>
      </p:pic>
    </p:spTree>
    <p:extLst>
      <p:ext uri="{BB962C8B-B14F-4D97-AF65-F5344CB8AC3E}">
        <p14:creationId xmlns:p14="http://schemas.microsoft.com/office/powerpoint/2010/main" val="4071923811"/>
      </p:ext>
    </p:extLst>
  </p:cSld>
  <p:clrMapOvr>
    <a:masterClrMapping/>
  </p:clrMapOvr>
  <mc:AlternateContent xmlns:mc="http://schemas.openxmlformats.org/markup-compatibility/2006">
    <mc:Choice xmlns:p14="http://schemas.microsoft.com/office/powerpoint/2010/main" Requires="p14">
      <p:transition spd="slow" p14:dur="1600" advClick="0" advTm="9000">
        <p14:gallery dir="l"/>
      </p:transition>
    </mc:Choice>
    <mc:Fallback>
      <p:transition xmlns:p14="http://schemas.microsoft.com/office/powerpoint/2010/main" spd="slow" advClick="0" advTm="9000">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Harvell_BOB 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004" y="0"/>
            <a:ext cx="7868138" cy="6858000"/>
          </a:xfrm>
          <a:prstGeom prst="rect">
            <a:avLst/>
          </a:prstGeom>
        </p:spPr>
      </p:pic>
    </p:spTree>
    <p:extLst>
      <p:ext uri="{BB962C8B-B14F-4D97-AF65-F5344CB8AC3E}">
        <p14:creationId xmlns:p14="http://schemas.microsoft.com/office/powerpoint/2010/main" val="3247673165"/>
      </p:ext>
    </p:extLst>
  </p:cSld>
  <p:clrMapOvr>
    <a:masterClrMapping/>
  </p:clrMapOvr>
  <mc:AlternateContent xmlns:mc="http://schemas.openxmlformats.org/markup-compatibility/2006">
    <mc:Choice xmlns:p14="http://schemas.microsoft.com/office/powerpoint/2010/main" Requires="p14">
      <p:transition spd="slow" p14:dur="1100" advClick="0" advTm="9000">
        <p14:switch dir="r"/>
      </p:transition>
    </mc:Choice>
    <mc:Fallback>
      <p:transition xmlns:p14="http://schemas.microsoft.com/office/powerpoint/2010/main" spd="slow" advClick="0" advTm="9000">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Harvell_BOB 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981" y="0"/>
            <a:ext cx="7620321" cy="6858000"/>
          </a:xfrm>
          <a:prstGeom prst="rect">
            <a:avLst/>
          </a:prstGeom>
        </p:spPr>
      </p:pic>
    </p:spTree>
    <p:extLst>
      <p:ext uri="{BB962C8B-B14F-4D97-AF65-F5344CB8AC3E}">
        <p14:creationId xmlns:p14="http://schemas.microsoft.com/office/powerpoint/2010/main" val="3543726742"/>
      </p:ext>
    </p:extLst>
  </p:cSld>
  <p:clrMapOvr>
    <a:masterClrMapping/>
  </p:clrMapOvr>
  <mc:AlternateContent xmlns:mc="http://schemas.openxmlformats.org/markup-compatibility/2006">
    <mc:Choice xmlns:p14="http://schemas.microsoft.com/office/powerpoint/2010/main" Requires="p14">
      <p:transition spd="slow" p14:dur="1600" advClick="0" advTm="9000">
        <p14:gallery dir="l"/>
      </p:transition>
    </mc:Choice>
    <mc:Fallback>
      <p:transition xmlns:p14="http://schemas.microsoft.com/office/powerpoint/2010/main" spd="slow" advClick="0" advTm="9000">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a:t>
            </a:r>
            <a:endParaRPr lang="en-US" dirty="0"/>
          </a:p>
        </p:txBody>
      </p:sp>
      <p:sp>
        <p:nvSpPr>
          <p:cNvPr id="3" name="Content Placeholder 2"/>
          <p:cNvSpPr>
            <a:spLocks noGrp="1"/>
          </p:cNvSpPr>
          <p:nvPr>
            <p:ph idx="1"/>
          </p:nvPr>
        </p:nvSpPr>
        <p:spPr/>
        <p:txBody>
          <a:bodyPr>
            <a:normAutofit/>
          </a:bodyPr>
          <a:lstStyle/>
          <a:p>
            <a:pPr marL="0" indent="0" algn="ctr">
              <a:buNone/>
            </a:pPr>
            <a:r>
              <a:rPr lang="en-US" sz="2800" dirty="0" smtClean="0">
                <a:latin typeface="Charter Roman"/>
                <a:cs typeface="Charter Roman"/>
              </a:rPr>
              <a:t>The objective of the BOB (Black Owned Business Challenge) was to dedicate a month of your effort and time along with your fellow </a:t>
            </a:r>
            <a:r>
              <a:rPr lang="en-US" sz="2800" dirty="0" err="1" smtClean="0">
                <a:latin typeface="Charter Roman"/>
                <a:cs typeface="Charter Roman"/>
              </a:rPr>
              <a:t>Sorors</a:t>
            </a:r>
            <a:r>
              <a:rPr lang="en-US" sz="2800" dirty="0" smtClean="0">
                <a:latin typeface="Charter Roman"/>
                <a:cs typeface="Charter Roman"/>
              </a:rPr>
              <a:t>, towards building the economic wealth in our community in order to promote positive social change</a:t>
            </a:r>
          </a:p>
          <a:p>
            <a:pPr marL="0" indent="0" algn="ctr">
              <a:buNone/>
            </a:pPr>
            <a:r>
              <a:rPr lang="is-IS" sz="2800" i="1" dirty="0" smtClean="0">
                <a:latin typeface="Charter Roman"/>
                <a:cs typeface="Charter Roman"/>
              </a:rPr>
              <a:t>…and establish a spirit of ongoing support beyond the month of March. </a:t>
            </a:r>
            <a:endParaRPr lang="en-US" sz="2800" i="1" dirty="0">
              <a:latin typeface="Charter Roman"/>
              <a:cs typeface="Charter Roman"/>
            </a:endParaRPr>
          </a:p>
        </p:txBody>
      </p:sp>
    </p:spTree>
    <p:extLst>
      <p:ext uri="{BB962C8B-B14F-4D97-AF65-F5344CB8AC3E}">
        <p14:creationId xmlns:p14="http://schemas.microsoft.com/office/powerpoint/2010/main" val="3532260292"/>
      </p:ext>
    </p:extLst>
  </p:cSld>
  <p:clrMapOvr>
    <a:masterClrMapping/>
  </p:clrMapOvr>
  <p:transition xmlns:p14="http://schemas.microsoft.com/office/powerpoint/2010/main" spd="slow" advClick="0" advTm="9000">
    <p:wheel spokes="1"/>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Harvell_BOB f.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632" y="0"/>
            <a:ext cx="8239860" cy="6858000"/>
          </a:xfrm>
          <a:prstGeom prst="rect">
            <a:avLst/>
          </a:prstGeom>
        </p:spPr>
      </p:pic>
    </p:spTree>
    <p:extLst>
      <p:ext uri="{BB962C8B-B14F-4D97-AF65-F5344CB8AC3E}">
        <p14:creationId xmlns:p14="http://schemas.microsoft.com/office/powerpoint/2010/main" val="3208663872"/>
      </p:ext>
    </p:extLst>
  </p:cSld>
  <p:clrMapOvr>
    <a:masterClrMapping/>
  </p:clrMapOvr>
  <mc:AlternateContent xmlns:mc="http://schemas.openxmlformats.org/markup-compatibility/2006">
    <mc:Choice xmlns:p14="http://schemas.microsoft.com/office/powerpoint/2010/main" Requires="p14">
      <p:transition spd="slow" p14:dur="1100" advClick="0" advTm="9000">
        <p14:switch dir="r"/>
      </p:transition>
    </mc:Choice>
    <mc:Fallback>
      <p:transition xmlns:p14="http://schemas.microsoft.com/office/powerpoint/2010/main" spd="slow" advClick="0" advTm="9000">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Harvell_BOB 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819" y="0"/>
            <a:ext cx="7573856" cy="6858000"/>
          </a:xfrm>
          <a:prstGeom prst="rect">
            <a:avLst/>
          </a:prstGeom>
        </p:spPr>
      </p:pic>
    </p:spTree>
    <p:extLst>
      <p:ext uri="{BB962C8B-B14F-4D97-AF65-F5344CB8AC3E}">
        <p14:creationId xmlns:p14="http://schemas.microsoft.com/office/powerpoint/2010/main" val="2778917302"/>
      </p:ext>
    </p:extLst>
  </p:cSld>
  <p:clrMapOvr>
    <a:masterClrMapping/>
  </p:clrMapOvr>
  <mc:AlternateContent xmlns:mc="http://schemas.openxmlformats.org/markup-compatibility/2006">
    <mc:Choice xmlns:p14="http://schemas.microsoft.com/office/powerpoint/2010/main" Requires="p14">
      <p:transition spd="slow" p14:dur="4400" advClick="0" advTm="9000">
        <p14:honeycomb/>
      </p:transition>
    </mc:Choice>
    <mc:Fallback>
      <p:transition xmlns:p14="http://schemas.microsoft.com/office/powerpoint/2010/main" spd="slow" advClick="0" advTm="9000">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Harvell_BOB 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586" y="0"/>
            <a:ext cx="8038510" cy="6858000"/>
          </a:xfrm>
          <a:prstGeom prst="rect">
            <a:avLst/>
          </a:prstGeom>
        </p:spPr>
      </p:pic>
    </p:spTree>
    <p:extLst>
      <p:ext uri="{BB962C8B-B14F-4D97-AF65-F5344CB8AC3E}">
        <p14:creationId xmlns:p14="http://schemas.microsoft.com/office/powerpoint/2010/main" val="1152506516"/>
      </p:ext>
    </p:extLst>
  </p:cSld>
  <p:clrMapOvr>
    <a:masterClrMapping/>
  </p:clrMapOvr>
  <p:transition xmlns:p14="http://schemas.microsoft.com/office/powerpoint/2010/main" spd="slow" advClick="0" advTm="9000">
    <p:wheel spokes="1"/>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Winning Team Receives</a:t>
            </a:r>
            <a:r>
              <a:rPr lang="is-IS" dirty="0" smtClean="0"/>
              <a:t>….</a:t>
            </a:r>
            <a:endParaRPr lang="en-US" dirty="0"/>
          </a:p>
        </p:txBody>
      </p:sp>
      <p:sp>
        <p:nvSpPr>
          <p:cNvPr id="3" name="Content Placeholder 2"/>
          <p:cNvSpPr>
            <a:spLocks noGrp="1"/>
          </p:cNvSpPr>
          <p:nvPr>
            <p:ph idx="1"/>
          </p:nvPr>
        </p:nvSpPr>
        <p:spPr/>
        <p:txBody>
          <a:bodyPr>
            <a:noAutofit/>
          </a:bodyPr>
          <a:lstStyle/>
          <a:p>
            <a:pPr algn="ctr"/>
            <a:r>
              <a:rPr lang="en-US" sz="3200" b="1" dirty="0" smtClean="0">
                <a:latin typeface="Libian SC Regular"/>
                <a:cs typeface="Libian SC Regular"/>
              </a:rPr>
              <a:t>Personalized massages!</a:t>
            </a:r>
          </a:p>
          <a:p>
            <a:pPr algn="ctr"/>
            <a:r>
              <a:rPr lang="en-US" sz="3200" b="1" dirty="0" smtClean="0">
                <a:latin typeface="Libian SC Regular"/>
                <a:cs typeface="Libian SC Regular"/>
              </a:rPr>
              <a:t>Catered food and desserts!! </a:t>
            </a:r>
          </a:p>
          <a:p>
            <a:pPr algn="ctr"/>
            <a:r>
              <a:rPr lang="en-US" sz="3200" b="1" dirty="0" smtClean="0">
                <a:latin typeface="Libian SC Regular"/>
                <a:cs typeface="Libian SC Regular"/>
              </a:rPr>
              <a:t>Fellowshipping and more!!!</a:t>
            </a:r>
          </a:p>
          <a:p>
            <a:endParaRPr lang="en-US" sz="3200" b="1" dirty="0">
              <a:latin typeface="Libian SC Regular"/>
              <a:cs typeface="Libian SC Regular"/>
            </a:endParaRPr>
          </a:p>
          <a:p>
            <a:pPr marL="0" indent="0" algn="ctr">
              <a:buNone/>
            </a:pPr>
            <a:r>
              <a:rPr lang="en-US" sz="3200" b="1" dirty="0" smtClean="0">
                <a:latin typeface="Libian SC Regular"/>
                <a:cs typeface="Libian SC Regular"/>
              </a:rPr>
              <a:t>With </a:t>
            </a:r>
            <a:r>
              <a:rPr lang="en-US" sz="3200" b="1" dirty="0" smtClean="0">
                <a:latin typeface="Libian SC Regular"/>
                <a:cs typeface="Libian SC Regular"/>
              </a:rPr>
              <a:t>services and products provided by</a:t>
            </a:r>
            <a:r>
              <a:rPr lang="en-US" sz="3200" b="1" dirty="0" smtClean="0">
                <a:latin typeface="Libian SC Regular"/>
                <a:cs typeface="Libian SC Regular"/>
              </a:rPr>
              <a:t> ‘Black Owned Business’ </a:t>
            </a:r>
            <a:endParaRPr lang="en-US" sz="3200" b="1" dirty="0">
              <a:latin typeface="Libian SC Regular"/>
              <a:cs typeface="Libian SC Regular"/>
            </a:endParaRPr>
          </a:p>
        </p:txBody>
      </p:sp>
      <p:pic>
        <p:nvPicPr>
          <p:cNvPr id="4" name="Picture 3" descr="african food.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84945" y="3130781"/>
            <a:ext cx="2253638" cy="1502425"/>
          </a:xfrm>
          <a:prstGeom prst="rect">
            <a:avLst/>
          </a:prstGeom>
          <a:ln>
            <a:noFill/>
          </a:ln>
          <a:effectLst>
            <a:softEdge rad="112500"/>
          </a:effectLst>
        </p:spPr>
      </p:pic>
      <p:pic>
        <p:nvPicPr>
          <p:cNvPr id="5" name="Picture 4" descr="cupcak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918735"/>
            <a:ext cx="2334630" cy="15535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descr="massage.jpg"/>
          <p:cNvPicPr>
            <a:picLocks noChangeAspect="1"/>
          </p:cNvPicPr>
          <p:nvPr/>
        </p:nvPicPr>
        <p:blipFill>
          <a:blip r:embed="rId4">
            <a:alphaModFix amt="27000"/>
            <a:extLst>
              <a:ext uri="{28A0092B-C50C-407E-A947-70E740481C1C}">
                <a14:useLocalDpi xmlns:a14="http://schemas.microsoft.com/office/drawing/2010/main" val="0"/>
              </a:ext>
            </a:extLst>
          </a:blip>
          <a:stretch>
            <a:fillRect/>
          </a:stretch>
        </p:blipFill>
        <p:spPr>
          <a:xfrm>
            <a:off x="779463" y="4765306"/>
            <a:ext cx="7379789" cy="2092694"/>
          </a:xfrm>
          <a:prstGeom prst="rect">
            <a:avLst/>
          </a:prstGeom>
          <a:ln>
            <a:noFill/>
          </a:ln>
          <a:effectLst>
            <a:softEdge rad="112500"/>
          </a:effectLst>
        </p:spPr>
      </p:pic>
    </p:spTree>
    <p:extLst>
      <p:ext uri="{BB962C8B-B14F-4D97-AF65-F5344CB8AC3E}">
        <p14:creationId xmlns:p14="http://schemas.microsoft.com/office/powerpoint/2010/main" val="3688589622"/>
      </p:ext>
    </p:extLst>
  </p:cSld>
  <p:clrMapOvr>
    <a:masterClrMapping/>
  </p:clrMapOvr>
  <p:transition xmlns:p14="http://schemas.microsoft.com/office/powerpoint/2010/main" spd="slow" advClick="0" advTm="9000">
    <p:wheel spokes="1"/>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is-IS" dirty="0" smtClean="0"/>
              <a:t/>
            </a:r>
            <a:br>
              <a:rPr lang="is-IS" dirty="0" smtClean="0"/>
            </a:br>
            <a:endParaRPr lang="en-US" dirty="0"/>
          </a:p>
        </p:txBody>
      </p:sp>
      <p:pic>
        <p:nvPicPr>
          <p:cNvPr id="3" name="Picture Placeholder 2" descr="winner-award-golden-sign-11880851.jpg"/>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995" r="-830" b="6624"/>
          <a:stretch/>
        </p:blipFill>
        <p:spPr>
          <a:xfrm>
            <a:off x="2772434" y="265176"/>
            <a:ext cx="3593323" cy="3452317"/>
          </a:xfrm>
        </p:spPr>
      </p:pic>
      <p:sp>
        <p:nvSpPr>
          <p:cNvPr id="2" name="Rectangle 1"/>
          <p:cNvSpPr/>
          <p:nvPr/>
        </p:nvSpPr>
        <p:spPr>
          <a:xfrm>
            <a:off x="1344325" y="4751353"/>
            <a:ext cx="6455350" cy="1754327"/>
          </a:xfrm>
          <a:prstGeom prst="rect">
            <a:avLst/>
          </a:prstGeom>
          <a:noFill/>
        </p:spPr>
        <p:txBody>
          <a:bodyPr wrap="none" lIns="91440" tIns="45720" rIns="91440" bIns="45720">
            <a:prstTxWarp prst="textWave1">
              <a:avLst/>
            </a:prstTxWarp>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54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The Dream Team</a:t>
            </a:r>
          </a:p>
          <a:p>
            <a:pPr algn="ctr"/>
            <a:r>
              <a:rPr lang="en-US" sz="54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a:t>
            </a:r>
            <a:endParaRPr lang="en-US" sz="54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Tree>
    <p:extLst>
      <p:ext uri="{BB962C8B-B14F-4D97-AF65-F5344CB8AC3E}">
        <p14:creationId xmlns:p14="http://schemas.microsoft.com/office/powerpoint/2010/main" val="2582183963"/>
      </p:ext>
    </p:extLst>
  </p:cSld>
  <p:clrMapOvr>
    <a:masterClrMapping/>
  </p:clrMapOvr>
  <p:transition xmlns:p14="http://schemas.microsoft.com/office/powerpoint/2010/main" spd="slow" advClick="0" advTm="9000">
    <p:wheel spokes="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 calcmode="lin" valueType="num">
                                      <p:cBhvr>
                                        <p:cTn id="9" dur="2000" fill="hold"/>
                                        <p:tgtEl>
                                          <p:spTgt spid="2"/>
                                        </p:tgtEl>
                                        <p:attrNameLst>
                                          <p:attrName>style.rotation</p:attrName>
                                        </p:attrNameLst>
                                      </p:cBhvr>
                                      <p:tavLst>
                                        <p:tav tm="0">
                                          <p:val>
                                            <p:fltVal val="90"/>
                                          </p:val>
                                        </p:tav>
                                        <p:tav tm="100000">
                                          <p:val>
                                            <p:fltVal val="0"/>
                                          </p:val>
                                        </p:tav>
                                      </p:tavLst>
                                    </p:anim>
                                    <p:animEffect transition="in" filter="fade">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40625" y="810874"/>
            <a:ext cx="7451375" cy="4832093"/>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sz="2800" dirty="0" smtClean="0"/>
              <a:t>The Sisterhood Committee thanks all of those who have participated in the BOB challenge that focused on </a:t>
            </a:r>
            <a:r>
              <a:rPr lang="en-US" sz="2800" dirty="0" smtClean="0"/>
              <a:t>supporting and promoting economic growth </a:t>
            </a:r>
            <a:r>
              <a:rPr lang="en-US" sz="2800" dirty="0" smtClean="0"/>
              <a:t>and empowerment within. </a:t>
            </a:r>
            <a:endParaRPr lang="en-US" sz="2800" dirty="0"/>
          </a:p>
          <a:p>
            <a:pPr algn="ctr"/>
            <a:endParaRPr lang="en-US" sz="2800" dirty="0" smtClean="0"/>
          </a:p>
          <a:p>
            <a:pPr algn="ctr"/>
            <a:r>
              <a:rPr lang="en-US" sz="2800" dirty="0" smtClean="0"/>
              <a:t>We further thank every </a:t>
            </a:r>
            <a:r>
              <a:rPr lang="en-US" sz="2800" dirty="0" err="1" smtClean="0"/>
              <a:t>Soror</a:t>
            </a:r>
            <a:r>
              <a:rPr lang="en-US" sz="2800" dirty="0" smtClean="0"/>
              <a:t> who has participated in </a:t>
            </a:r>
            <a:r>
              <a:rPr lang="en-US" sz="2800" dirty="0" smtClean="0"/>
              <a:t>the various </a:t>
            </a:r>
            <a:r>
              <a:rPr lang="en-US" sz="2800" dirty="0" smtClean="0"/>
              <a:t>activities throughout the years.  </a:t>
            </a:r>
          </a:p>
          <a:p>
            <a:endParaRPr lang="en-US" sz="2800" dirty="0"/>
          </a:p>
          <a:p>
            <a:pPr algn="ctr"/>
            <a:r>
              <a:rPr lang="en-US" sz="2800" dirty="0" smtClean="0"/>
              <a:t>With Service and Love</a:t>
            </a:r>
          </a:p>
          <a:p>
            <a:pPr algn="ctr"/>
            <a:r>
              <a:rPr lang="en-US" sz="2800" dirty="0" smtClean="0"/>
              <a:t>Your Sisterhood </a:t>
            </a:r>
            <a:r>
              <a:rPr lang="en-US" sz="2800" dirty="0" smtClean="0"/>
              <a:t>Committee</a:t>
            </a:r>
            <a:endParaRPr lang="en-US" sz="2800" dirty="0" smtClean="0"/>
          </a:p>
        </p:txBody>
      </p:sp>
    </p:spTree>
    <p:extLst>
      <p:ext uri="{BB962C8B-B14F-4D97-AF65-F5344CB8AC3E}">
        <p14:creationId xmlns:p14="http://schemas.microsoft.com/office/powerpoint/2010/main" val="3270467408"/>
      </p:ext>
    </p:extLst>
  </p:cSld>
  <p:clrMapOvr>
    <a:masterClrMapping/>
  </p:clrMapOvr>
  <p:transition xmlns:p14="http://schemas.microsoft.com/office/powerpoint/2010/main" spd="slow" advClick="0" advTm="9000">
    <p:wheel spokes="1"/>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Teams Must</a:t>
            </a:r>
            <a:endParaRPr lang="en-US" dirty="0"/>
          </a:p>
        </p:txBody>
      </p:sp>
      <p:sp>
        <p:nvSpPr>
          <p:cNvPr id="3" name="Content Placeholder 2"/>
          <p:cNvSpPr>
            <a:spLocks noGrp="1"/>
          </p:cNvSpPr>
          <p:nvPr>
            <p:ph idx="1"/>
          </p:nvPr>
        </p:nvSpPr>
        <p:spPr/>
        <p:txBody>
          <a:bodyPr>
            <a:normAutofit fontScale="85000" lnSpcReduction="20000"/>
          </a:bodyPr>
          <a:lstStyle/>
          <a:p>
            <a:pPr marL="0" indent="0" algn="ctr">
              <a:buNone/>
            </a:pPr>
            <a:r>
              <a:rPr lang="en-US" dirty="0" smtClean="0"/>
              <a:t>Teams </a:t>
            </a:r>
            <a:r>
              <a:rPr lang="en-US" dirty="0" smtClean="0"/>
              <a:t>Must</a:t>
            </a:r>
            <a:r>
              <a:rPr lang="is-IS" dirty="0" smtClean="0"/>
              <a:t>…</a:t>
            </a:r>
            <a:endParaRPr lang="en-US" dirty="0" smtClean="0"/>
          </a:p>
          <a:p>
            <a:r>
              <a:rPr lang="en-US" b="1" dirty="0" smtClean="0"/>
              <a:t>Have no more than 8-10 members on a team</a:t>
            </a:r>
          </a:p>
          <a:p>
            <a:r>
              <a:rPr lang="en-US" b="1" dirty="0" smtClean="0"/>
              <a:t>All members must participate throughout the challenge with a minimum of 5 people being present at each “location”</a:t>
            </a:r>
          </a:p>
          <a:p>
            <a:r>
              <a:rPr lang="en-US" b="1" dirty="0" smtClean="0"/>
              <a:t>A social review of each </a:t>
            </a:r>
            <a:r>
              <a:rPr lang="en-US" b="1" dirty="0" smtClean="0"/>
              <a:t>establishment visited/supported (Facebook, Twitter, </a:t>
            </a:r>
            <a:r>
              <a:rPr lang="en-US" b="1" dirty="0" err="1" smtClean="0"/>
              <a:t>Instagram</a:t>
            </a:r>
            <a:r>
              <a:rPr lang="en-US" b="1" dirty="0" smtClean="0"/>
              <a:t>, Yelp, BBB, Angie’s List, etc.)</a:t>
            </a:r>
          </a:p>
          <a:p>
            <a:r>
              <a:rPr lang="en-US" b="1" dirty="0" smtClean="0"/>
              <a:t>Proof of visitation and support through receipts, pictures</a:t>
            </a:r>
            <a:r>
              <a:rPr lang="is-IS" b="1" dirty="0" smtClean="0"/>
              <a:t>…</a:t>
            </a:r>
          </a:p>
          <a:p>
            <a:r>
              <a:rPr lang="is-IS" b="1" dirty="0" smtClean="0"/>
              <a:t>A submission of places visited along with a “write-up” of the overall experience. </a:t>
            </a:r>
            <a:r>
              <a:rPr lang="en-US" b="1" dirty="0" smtClean="0"/>
              <a:t> </a:t>
            </a:r>
            <a:endParaRPr lang="en-US" b="1" dirty="0"/>
          </a:p>
        </p:txBody>
      </p:sp>
    </p:spTree>
    <p:extLst>
      <p:ext uri="{BB962C8B-B14F-4D97-AF65-F5344CB8AC3E}">
        <p14:creationId xmlns:p14="http://schemas.microsoft.com/office/powerpoint/2010/main" val="4056510107"/>
      </p:ext>
    </p:extLst>
  </p:cSld>
  <p:clrMapOvr>
    <a:masterClrMapping/>
  </p:clrMapOvr>
  <p:transition xmlns:p14="http://schemas.microsoft.com/office/powerpoint/2010/main" spd="slow" advClick="0" advTm="9000">
    <p:wheel spokes="1"/>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Team Share the Love</a:t>
            </a:r>
            <a:endParaRPr lang="en-US" dirty="0"/>
          </a:p>
        </p:txBody>
      </p:sp>
    </p:spTree>
    <p:extLst>
      <p:ext uri="{BB962C8B-B14F-4D97-AF65-F5344CB8AC3E}">
        <p14:creationId xmlns:p14="http://schemas.microsoft.com/office/powerpoint/2010/main" val="642250053"/>
      </p:ext>
    </p:extLst>
  </p:cSld>
  <p:clrMapOvr>
    <a:masterClrMapping/>
  </p:clrMapOvr>
  <p:transition xmlns:p14="http://schemas.microsoft.com/office/powerpoint/2010/main" spd="slow" advClick="0" advTm="9000">
    <p:wheel spokes="1"/>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Bob – Kappa Towers</a:t>
            </a:r>
            <a:endParaRPr lang="en-US" dirty="0"/>
          </a:p>
        </p:txBody>
      </p:sp>
      <p:pic>
        <p:nvPicPr>
          <p:cNvPr id="6" name="Content Placeholder 5"/>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1932709" y="2063750"/>
            <a:ext cx="4333010" cy="3311525"/>
          </a:xfrm>
        </p:spPr>
      </p:pic>
    </p:spTree>
    <p:extLst>
      <p:ext uri="{BB962C8B-B14F-4D97-AF65-F5344CB8AC3E}">
        <p14:creationId xmlns:p14="http://schemas.microsoft.com/office/powerpoint/2010/main" val="4058883585"/>
      </p:ext>
    </p:extLst>
  </p:cSld>
  <p:clrMapOvr>
    <a:masterClrMapping/>
  </p:clrMapOvr>
  <mc:AlternateContent xmlns:mc="http://schemas.openxmlformats.org/markup-compatibility/2006">
    <mc:Choice xmlns:p14="http://schemas.microsoft.com/office/powerpoint/2010/main" Requires="p14">
      <p:transition spd="slow" p14:dur="3400" advClick="0" advTm="9000">
        <p14:reveal/>
      </p:transition>
    </mc:Choice>
    <mc:Fallback>
      <p:transition xmlns:p14="http://schemas.microsoft.com/office/powerpoint/2010/main" spd="slow" advClick="0" advTm="9000">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Sharing Love bags with the residents</a:t>
            </a:r>
            <a:endParaRPr lang="en-US" dirty="0"/>
          </a:p>
        </p:txBody>
      </p:sp>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6412224" y="1564990"/>
            <a:ext cx="2199360" cy="3311525"/>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106" y="2951019"/>
            <a:ext cx="3143080" cy="235731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5655" y="1564987"/>
            <a:ext cx="2702287" cy="4114800"/>
          </a:xfrm>
          <a:prstGeom prst="rect">
            <a:avLst/>
          </a:prstGeom>
        </p:spPr>
      </p:pic>
    </p:spTree>
    <p:extLst>
      <p:ext uri="{BB962C8B-B14F-4D97-AF65-F5344CB8AC3E}">
        <p14:creationId xmlns:p14="http://schemas.microsoft.com/office/powerpoint/2010/main" val="15650514"/>
      </p:ext>
    </p:extLst>
  </p:cSld>
  <p:clrMapOvr>
    <a:masterClrMapping/>
  </p:clrMapOvr>
  <mc:AlternateContent xmlns:mc="http://schemas.openxmlformats.org/markup-compatibility/2006">
    <mc:Choice xmlns:p14="http://schemas.microsoft.com/office/powerpoint/2010/main" Requires="p14">
      <p:transition spd="slow" p14:dur="1400" advClick="0" advTm="9000">
        <p14:doors dir="vert"/>
      </p:transition>
    </mc:Choice>
    <mc:Fallback>
      <p:transition xmlns:p14="http://schemas.microsoft.com/office/powerpoint/2010/main" spd="slow" advClick="0" advTm="9000">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396755" y="2410694"/>
            <a:ext cx="3651465" cy="2738599"/>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0004" y="1796201"/>
            <a:ext cx="2125984" cy="425507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401405" y="2355743"/>
            <a:ext cx="5723962" cy="2414797"/>
          </a:xfrm>
          <a:prstGeom prst="rect">
            <a:avLst/>
          </a:prstGeom>
        </p:spPr>
      </p:pic>
    </p:spTree>
    <p:extLst>
      <p:ext uri="{BB962C8B-B14F-4D97-AF65-F5344CB8AC3E}">
        <p14:creationId xmlns:p14="http://schemas.microsoft.com/office/powerpoint/2010/main" val="3644081946"/>
      </p:ext>
    </p:extLst>
  </p:cSld>
  <p:clrMapOvr>
    <a:masterClrMapping/>
  </p:clrMapOvr>
  <mc:AlternateContent xmlns:mc="http://schemas.openxmlformats.org/markup-compatibility/2006">
    <mc:Choice xmlns:p14="http://schemas.microsoft.com/office/powerpoint/2010/main" Requires="p14">
      <p:transition spd="slow" p14:dur="1400" advClick="0" advTm="9000">
        <p14:doors dir="vert"/>
      </p:transition>
    </mc:Choice>
    <mc:Fallback>
      <p:transition xmlns:p14="http://schemas.microsoft.com/office/powerpoint/2010/main" spd="slow" advClick="0" advTm="9000">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4502367" y="2790795"/>
            <a:ext cx="3311525" cy="3311525"/>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5056" y="2548087"/>
            <a:ext cx="2507311" cy="347838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10260"/>
            <a:ext cx="1995055" cy="38100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95055" y="110260"/>
            <a:ext cx="2732006" cy="2437824"/>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27062" y="110263"/>
            <a:ext cx="3916985" cy="2937739"/>
          </a:xfrm>
          <a:prstGeom prst="rect">
            <a:avLst/>
          </a:prstGeom>
        </p:spPr>
      </p:pic>
    </p:spTree>
    <p:extLst>
      <p:ext uri="{BB962C8B-B14F-4D97-AF65-F5344CB8AC3E}">
        <p14:creationId xmlns:p14="http://schemas.microsoft.com/office/powerpoint/2010/main" val="2143518948"/>
      </p:ext>
    </p:extLst>
  </p:cSld>
  <p:clrMapOvr>
    <a:masterClrMapping/>
  </p:clrMapOvr>
  <mc:AlternateContent xmlns:mc="http://schemas.openxmlformats.org/markup-compatibility/2006">
    <mc:Choice xmlns:p14="http://schemas.microsoft.com/office/powerpoint/2010/main" Requires="p14">
      <p:transition spd="slow" p14:dur="3400" advClick="0" advTm="9000">
        <p14:reveal/>
      </p:transition>
    </mc:Choice>
    <mc:Fallback>
      <p:transition xmlns:p14="http://schemas.microsoft.com/office/powerpoint/2010/main" spd="slow" advClick="0" advTm="9000">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We made bags for the staff of Kappa Towers as well…</a:t>
            </a:r>
            <a:endParaRPr lang="en-US" dirty="0"/>
          </a:p>
        </p:txBody>
      </p:sp>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3122605" y="2211841"/>
            <a:ext cx="1862732" cy="3311525"/>
          </a:xfrm>
        </p:spPr>
      </p:pic>
    </p:spTree>
    <p:extLst>
      <p:ext uri="{BB962C8B-B14F-4D97-AF65-F5344CB8AC3E}">
        <p14:creationId xmlns:p14="http://schemas.microsoft.com/office/powerpoint/2010/main" val="1628713967"/>
      </p:ext>
    </p:extLst>
  </p:cSld>
  <p:clrMapOvr>
    <a:masterClrMapping/>
  </p:clrMapOvr>
  <mc:AlternateContent xmlns:mc="http://schemas.openxmlformats.org/markup-compatibility/2006">
    <mc:Choice xmlns:p14="http://schemas.microsoft.com/office/powerpoint/2010/main" Requires="p14">
      <p:transition spd="slow" p14:dur="1400" advClick="0" advTm="9000">
        <p14:doors dir="vert"/>
      </p:transition>
    </mc:Choice>
    <mc:Fallback>
      <p:transition xmlns:p14="http://schemas.microsoft.com/office/powerpoint/2010/main" spd="slow" advClick="0" advTm="9000">
        <p:fade/>
      </p:transition>
    </mc:Fallback>
  </mc:AlternateContent>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_rels/theme2.xml.rels><?xml version="1.0" encoding="UTF-8" standalone="yes"?>
<Relationships xmlns="http://schemas.openxmlformats.org/package/2006/relationships"><Relationship Id="rId1" Type="http://schemas.openxmlformats.org/officeDocument/2006/relationships/image" Target="../media/image5.jpeg"/><Relationship Id="rId2" Type="http://schemas.openxmlformats.org/officeDocument/2006/relationships/image" Target="../media/image6.jpeg"/></Relationships>
</file>

<file path=ppt/theme/theme1.xml><?xml version="1.0" encoding="utf-8"?>
<a:theme xmlns:a="http://schemas.openxmlformats.org/drawingml/2006/main" name="Precedent">
  <a:themeElements>
    <a:clrScheme name="Precedent">
      <a:dk1>
        <a:srgbClr val="921F07"/>
      </a:dk1>
      <a:lt1>
        <a:sysClr val="window" lastClr="FFFFFF"/>
      </a:lt1>
      <a:dk2>
        <a:srgbClr val="333333"/>
      </a:dk2>
      <a:lt2>
        <a:srgbClr val="E5E5D3"/>
      </a:lt2>
      <a:accent1>
        <a:srgbClr val="993232"/>
      </a:accent1>
      <a:accent2>
        <a:srgbClr val="9B6C34"/>
      </a:accent2>
      <a:accent3>
        <a:srgbClr val="736C5D"/>
      </a:accent3>
      <a:accent4>
        <a:srgbClr val="C9972B"/>
      </a:accent4>
      <a:accent5>
        <a:srgbClr val="C95F2B"/>
      </a:accent5>
      <a:accent6>
        <a:srgbClr val="8F7A05"/>
      </a:accent6>
      <a:hlink>
        <a:srgbClr val="933926"/>
      </a:hlink>
      <a:folHlink>
        <a:srgbClr val="916019"/>
      </a:folHlink>
    </a:clrScheme>
    <a:fontScheme name="Precedent">
      <a:majorFont>
        <a:latin typeface="Perpetua Titling MT"/>
        <a:ea typeface=""/>
        <a:cs typeface=""/>
        <a:font script="Jpan" typeface="ＭＳ Ｐ明朝"/>
        <a:font script="Hans" typeface="宋体"/>
        <a:font script="Hant" typeface="新細明體"/>
      </a:majorFont>
      <a:minorFont>
        <a:latin typeface="Calisto MT"/>
        <a:ea typeface=""/>
        <a:cs typeface=""/>
        <a:font script="Jpan" typeface="ＭＳ Ｐ明朝"/>
        <a:font script="Hans" typeface="宋体"/>
        <a:font script="Hant" typeface="新細明體"/>
      </a:minorFont>
    </a:fontScheme>
    <a:fmtScheme name="Precedent">
      <a:fillStyleLst>
        <a:solidFill>
          <a:schemeClr val="phClr"/>
        </a:solidFill>
        <a:gradFill rotWithShape="1">
          <a:gsLst>
            <a:gs pos="0">
              <a:schemeClr val="phClr">
                <a:tint val="100000"/>
                <a:shade val="90000"/>
                <a:satMod val="135000"/>
              </a:schemeClr>
            </a:gs>
            <a:gs pos="100000">
              <a:schemeClr val="phClr">
                <a:tint val="100000"/>
                <a:shade val="30000"/>
                <a:satMod val="135000"/>
              </a:schemeClr>
            </a:gs>
          </a:gsLst>
          <a:path path="circle">
            <a:fillToRect l="70000" t="10000" b="70000"/>
          </a:path>
        </a:gradFill>
        <a:blipFill rotWithShape="1">
          <a:blip xmlns:r="http://schemas.openxmlformats.org/officeDocument/2006/relationships" r:embed="rId1">
            <a:duotone>
              <a:schemeClr val="phClr">
                <a:shade val="10000"/>
                <a:satMod val="135000"/>
              </a:schemeClr>
              <a:schemeClr val="phClr">
                <a:satMod val="150000"/>
                <a:lumMod val="110000"/>
              </a:schemeClr>
            </a:duotone>
          </a:blip>
          <a:stretch/>
        </a:blipFill>
      </a:fillStyleLst>
      <a:lnStyleLst>
        <a:ln w="12700" cap="flat" cmpd="sng" algn="ctr">
          <a:solidFill>
            <a:schemeClr val="phClr">
              <a:shade val="95000"/>
              <a:satMod val="105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25400" dir="4800000" sx="103000" sy="103000" rotWithShape="0">
              <a:srgbClr val="000000">
                <a:alpha val="45000"/>
              </a:srgbClr>
            </a:outerShdw>
          </a:effectLst>
          <a:scene3d>
            <a:camera prst="orthographicFront">
              <a:rot lat="0" lon="0" rev="0"/>
            </a:camera>
            <a:lightRig rig="balanced" dir="tl">
              <a:rot lat="0" lon="0" rev="3000000"/>
            </a:lightRig>
          </a:scene3d>
          <a:sp3d prstMaterial="softEdge">
            <a:bevelT w="0" h="0"/>
          </a:sp3d>
        </a:effectStyle>
        <a:effectStyle>
          <a:effectLst>
            <a:innerShdw blurRad="127000" dist="38100" dir="13200000">
              <a:srgbClr val="000000">
                <a:alpha val="75000"/>
              </a:srgbClr>
            </a:innerShdw>
            <a:outerShdw blurRad="38100" dist="12700" dir="1800000" sx="101000" sy="101000" rotWithShape="0">
              <a:srgbClr val="000000">
                <a:alpha val="40000"/>
              </a:srgbClr>
            </a:outerShdw>
            <a:reflection blurRad="127000" stA="25000" endPos="30000" dist="12700" dir="5400000" sy="-100000" rotWithShape="0"/>
          </a:effectLst>
          <a:scene3d>
            <a:camera prst="orthographicFront">
              <a:rot lat="0" lon="0" rev="0"/>
            </a:camera>
            <a:lightRig rig="twoPt" dir="t">
              <a:rot lat="0" lon="0" rev="1200000"/>
            </a:lightRig>
          </a:scene3d>
          <a:sp3d>
            <a:bevelT w="0" h="0"/>
          </a:sp3d>
        </a:effectStyle>
      </a:effectStyleLst>
      <a:bgFillStyleLst>
        <a:solidFill>
          <a:schemeClr val="phClr"/>
        </a:solidFill>
        <a:gradFill rotWithShape="1">
          <a:gsLst>
            <a:gs pos="0">
              <a:schemeClr val="phClr">
                <a:tint val="100000"/>
                <a:shade val="90000"/>
                <a:satMod val="135000"/>
              </a:schemeClr>
            </a:gs>
            <a:gs pos="100000">
              <a:schemeClr val="phClr">
                <a:shade val="30000"/>
                <a:satMod val="150000"/>
              </a:schemeClr>
            </a:gs>
          </a:gsLst>
          <a:path path="circle">
            <a:fillToRect t="10000" r="70000" b="70000"/>
          </a:path>
        </a:gradFill>
        <a:blipFill rotWithShape="1">
          <a:blip xmlns:r="http://schemas.openxmlformats.org/officeDocument/2006/relationships" r:embed="rId2">
            <a:duotone>
              <a:schemeClr val="phClr">
                <a:shade val="10000"/>
                <a:satMod val="130000"/>
                <a:lumMod val="80000"/>
              </a:schemeClr>
              <a:schemeClr val="phClr">
                <a:satMod val="150000"/>
                <a:lumMod val="11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xmlns="" name="Main Event" id="{AC372BB4-D83D-411E-B849-B641926BA760}" vid="{F1EFBDE3-1A95-4E3D-81AD-1F53D65BEA0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Precedent.thmx</Template>
  <TotalTime>1447</TotalTime>
  <Words>432</Words>
  <Application>Microsoft Macintosh PowerPoint</Application>
  <PresentationFormat>On-screen Show (4:3)</PresentationFormat>
  <Paragraphs>61</Paragraphs>
  <Slides>25</Slides>
  <Notes>3</Notes>
  <HiddenSlides>0</HiddenSlides>
  <MMClips>1</MMClips>
  <ScaleCrop>false</ScaleCrop>
  <HeadingPairs>
    <vt:vector size="4" baseType="variant">
      <vt:variant>
        <vt:lpstr>Theme</vt:lpstr>
      </vt:variant>
      <vt:variant>
        <vt:i4>2</vt:i4>
      </vt:variant>
      <vt:variant>
        <vt:lpstr>Slide Titles</vt:lpstr>
      </vt:variant>
      <vt:variant>
        <vt:i4>25</vt:i4>
      </vt:variant>
    </vt:vector>
  </HeadingPairs>
  <TitlesOfParts>
    <vt:vector size="27" baseType="lpstr">
      <vt:lpstr>Precedent</vt:lpstr>
      <vt:lpstr>Main Event</vt:lpstr>
      <vt:lpstr>BLACK OWN BUSINESS (BOB)  CHALLENGE</vt:lpstr>
      <vt:lpstr>Objective</vt:lpstr>
      <vt:lpstr>Teams Must</vt:lpstr>
      <vt:lpstr>Team Share the Love</vt:lpstr>
      <vt:lpstr>Bob – Kappa Towers</vt:lpstr>
      <vt:lpstr>Sharing Love bags with the residents</vt:lpstr>
      <vt:lpstr>PowerPoint Presentation</vt:lpstr>
      <vt:lpstr>PowerPoint Presentation</vt:lpstr>
      <vt:lpstr>We made bags for the staff of Kappa Towers as well…</vt:lpstr>
      <vt:lpstr>BOB – Welton St Cafe</vt:lpstr>
      <vt:lpstr>The Food was Awesome and so was the sisterly Fellowship</vt:lpstr>
      <vt:lpstr>Final Write Up</vt:lpstr>
      <vt:lpstr>Team Matthews: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Winning Team Receives….</vt:lpstr>
      <vt:lpstr> </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Black Own business (BOB)  challenge</dc:title>
  <dc:creator>Chantel Reed</dc:creator>
  <cp:lastModifiedBy>Chantel Reed</cp:lastModifiedBy>
  <cp:revision>3</cp:revision>
  <dcterms:created xsi:type="dcterms:W3CDTF">2016-05-06T01:56:46Z</dcterms:created>
  <dcterms:modified xsi:type="dcterms:W3CDTF">2016-05-07T15:16:40Z</dcterms:modified>
</cp:coreProperties>
</file>